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48" r:id="rId1"/>
  </p:sldMasterIdLst>
  <p:notesMasterIdLst>
    <p:notesMasterId r:id="rId12"/>
  </p:notesMasterIdLst>
  <p:handoutMasterIdLst>
    <p:handoutMasterId r:id="rId13"/>
  </p:handoutMasterIdLst>
  <p:sldIdLst>
    <p:sldId id="2596" r:id="rId2"/>
    <p:sldId id="2565" r:id="rId3"/>
    <p:sldId id="2560" r:id="rId4"/>
    <p:sldId id="2567" r:id="rId5"/>
    <p:sldId id="2597" r:id="rId6"/>
    <p:sldId id="354" r:id="rId7"/>
    <p:sldId id="341" r:id="rId8"/>
    <p:sldId id="2598" r:id="rId9"/>
    <p:sldId id="2599" r:id="rId10"/>
    <p:sldId id="2571"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3955"/>
    <a:srgbClr val="3B7579"/>
    <a:srgbClr val="5DAAB0"/>
    <a:srgbClr val="AAD3D6"/>
    <a:srgbClr val="418287"/>
    <a:srgbClr val="DFE3E9"/>
    <a:srgbClr val="1F1F26"/>
    <a:srgbClr val="D6DBE2"/>
    <a:srgbClr val="CCD2DA"/>
    <a:srgbClr val="BBC3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C1791A-D581-4F8F-96B0-1133CF11AA54}" v="63" dt="2020-04-06T14:11:33.101"/>
  </p1510:revLst>
</p1510:revInfo>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302" autoAdjust="0"/>
    <p:restoredTop sz="93792" autoAdjust="0"/>
  </p:normalViewPr>
  <p:slideViewPr>
    <p:cSldViewPr snapToGrid="0" snapToObjects="1" showGuides="1">
      <p:cViewPr varScale="1">
        <p:scale>
          <a:sx n="67" d="100"/>
          <a:sy n="67" d="100"/>
        </p:scale>
        <p:origin x="324" y="44"/>
      </p:cViewPr>
      <p:guideLst>
        <p:guide pos="3840"/>
        <p:guide orient="horz" pos="2160"/>
      </p:guideLst>
    </p:cSldViewPr>
  </p:slideViewPr>
  <p:outlineViewPr>
    <p:cViewPr>
      <p:scale>
        <a:sx n="33" d="100"/>
        <a:sy n="33" d="100"/>
      </p:scale>
      <p:origin x="0" y="-44142"/>
    </p:cViewPr>
  </p:outlineViewPr>
  <p:notesTextViewPr>
    <p:cViewPr>
      <p:scale>
        <a:sx n="1" d="1"/>
        <a:sy n="1" d="1"/>
      </p:scale>
      <p:origin x="0" y="0"/>
    </p:cViewPr>
  </p:notesTextViewPr>
  <p:sorterViewPr>
    <p:cViewPr>
      <p:scale>
        <a:sx n="66" d="100"/>
        <a:sy n="66" d="100"/>
      </p:scale>
      <p:origin x="0" y="-5136"/>
    </p:cViewPr>
  </p:sorterViewPr>
  <p:notesViewPr>
    <p:cSldViewPr snapToGrid="0" snapToObjects="1">
      <p:cViewPr varScale="1">
        <p:scale>
          <a:sx n="60" d="100"/>
          <a:sy n="60" d="100"/>
        </p:scale>
        <p:origin x="3187" y="4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2018837-64B5-4E20-83A5-89B993CB3C9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9C2A4FB-A56B-4413-A08B-0E9894B98B4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248B25D-8766-427E-8C9E-4845048D8DFC}" type="datetimeFigureOut">
              <a:rPr lang="en-US" smtClean="0"/>
              <a:t>4/9/2020</a:t>
            </a:fld>
            <a:endParaRPr lang="en-US" dirty="0"/>
          </a:p>
        </p:txBody>
      </p:sp>
      <p:sp>
        <p:nvSpPr>
          <p:cNvPr id="4" name="Footer Placeholder 3">
            <a:extLst>
              <a:ext uri="{FF2B5EF4-FFF2-40B4-BE49-F238E27FC236}">
                <a16:creationId xmlns:a16="http://schemas.microsoft.com/office/drawing/2014/main" id="{A3977F36-950D-4655-BC4A-F80BE1DBF79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6C246FD-229D-4B04-9855-212AD8D784A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A8A28B-0568-4092-BB1A-13C9B073E3A0}" type="slidenum">
              <a:rPr lang="en-US" smtClean="0"/>
              <a:t>‹#›</a:t>
            </a:fld>
            <a:endParaRPr lang="en-US" dirty="0"/>
          </a:p>
        </p:txBody>
      </p:sp>
    </p:spTree>
    <p:extLst>
      <p:ext uri="{BB962C8B-B14F-4D97-AF65-F5344CB8AC3E}">
        <p14:creationId xmlns:p14="http://schemas.microsoft.com/office/powerpoint/2010/main" val="164052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6F439B-391B-4B41-826A-951FCF412C34}" type="datetimeFigureOut">
              <a:rPr lang="en-US" smtClean="0"/>
              <a:t>4/9/2020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FA0038-7055-434C-B6C4-B8C69565C600}" type="slidenum">
              <a:rPr lang="en-US" smtClean="0"/>
              <a:t>‹#›</a:t>
            </a:fld>
            <a:endParaRPr lang="en-US" dirty="0"/>
          </a:p>
        </p:txBody>
      </p:sp>
    </p:spTree>
    <p:extLst>
      <p:ext uri="{BB962C8B-B14F-4D97-AF65-F5344CB8AC3E}">
        <p14:creationId xmlns:p14="http://schemas.microsoft.com/office/powerpoint/2010/main" val="1390864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3A5C127-CB05-47B6-8D1E-7BC74A68F50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4/9/2020 11:39 AM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297713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BCEA92-F142-4D57-B507-37BDAF44710C}" type="slidenum">
              <a:rPr lang="en-US" smtClean="0"/>
              <a:t>7</a:t>
            </a:fld>
            <a:endParaRPr lang="en-US" dirty="0"/>
          </a:p>
        </p:txBody>
      </p:sp>
    </p:spTree>
    <p:extLst>
      <p:ext uri="{BB962C8B-B14F-4D97-AF65-F5344CB8AC3E}">
        <p14:creationId xmlns:p14="http://schemas.microsoft.com/office/powerpoint/2010/main" val="40826879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3A5C127-CB05-47B6-8D1E-7BC74A68F50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4/9/2020 11:39 AM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7596166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4618512"/>
          </a:xfrm>
          <a:solidFill>
            <a:schemeClr val="bg1">
              <a:lumMod val="95000"/>
            </a:schemeClr>
          </a:solidFill>
        </p:spPr>
        <p:txBody>
          <a:bodyPr/>
          <a:lstStyle/>
          <a:p>
            <a:r>
              <a:rPr lang="en-US"/>
              <a:t>Click icon to add picture</a:t>
            </a:r>
            <a:endParaRPr lang="en-US" dirty="0"/>
          </a:p>
        </p:txBody>
      </p:sp>
      <p:sp>
        <p:nvSpPr>
          <p:cNvPr id="2" name="Rectangle 1">
            <a:extLst>
              <a:ext uri="{FF2B5EF4-FFF2-40B4-BE49-F238E27FC236}">
                <a16:creationId xmlns:a16="http://schemas.microsoft.com/office/drawing/2014/main" id="{BB940F57-02B1-4B56-8BA7-24557BFCBB01}"/>
              </a:ext>
            </a:extLst>
          </p:cNvPr>
          <p:cNvSpPr/>
          <p:nvPr userDrawn="1"/>
        </p:nvSpPr>
        <p:spPr>
          <a:xfrm>
            <a:off x="0" y="4622800"/>
            <a:ext cx="12192000" cy="22309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5037721"/>
            <a:ext cx="9575801" cy="891250"/>
          </a:xfrm>
        </p:spPr>
        <p:txBody>
          <a:bodyPr anchor="t">
            <a:noAutofit/>
          </a:bodyPr>
          <a:lstStyle>
            <a:lvl1pP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6125744"/>
            <a:ext cx="9575800"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2079137" y="4855144"/>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399467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lide Divider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2" name="Rectangle 1" title="Decorative"/>
          <p:cNvSpPr/>
          <p:nvPr userDrawn="1"/>
        </p:nvSpPr>
        <p:spPr>
          <a:xfrm>
            <a:off x="4769712" y="3138616"/>
            <a:ext cx="7422288" cy="32127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5114413" y="4304207"/>
            <a:ext cx="6439156" cy="891250"/>
          </a:xfrm>
        </p:spPr>
        <p:txBody>
          <a:bodyPr anchor="t">
            <a:noAutofit/>
          </a:bodyPr>
          <a:lstStyle>
            <a:lvl1pPr>
              <a:defRPr sz="5000" b="1">
                <a:solidFill>
                  <a:schemeClr val="bg1"/>
                </a:solidFill>
                <a:latin typeface="+mj-lt"/>
              </a:defRPr>
            </a:lvl1pPr>
          </a:lstStyle>
          <a:p>
            <a:r>
              <a:rPr lang="en-US" dirty="0"/>
              <a:t>CLICK TO ADD TITLE</a:t>
            </a:r>
          </a:p>
        </p:txBody>
      </p:sp>
      <p:sp>
        <p:nvSpPr>
          <p:cNvPr id="9"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5114413" y="5505120"/>
            <a:ext cx="6439155"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rot="16200000" flipV="1">
            <a:off x="6208815" y="4226947"/>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42356504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lide Divider 2">
    <p:spTree>
      <p:nvGrpSpPr>
        <p:cNvPr id="1" name=""/>
        <p:cNvGrpSpPr/>
        <p:nvPr/>
      </p:nvGrpSpPr>
      <p:grpSpPr>
        <a:xfrm>
          <a:off x="0" y="0"/>
          <a:ext cx="0" cy="0"/>
          <a:chOff x="0" y="0"/>
          <a:chExt cx="0" cy="0"/>
        </a:xfrm>
      </p:grpSpPr>
      <p:sp>
        <p:nvSpPr>
          <p:cNvPr id="6"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2" name="Rectangle 1" title="Decorative"/>
          <p:cNvSpPr/>
          <p:nvPr userDrawn="1"/>
        </p:nvSpPr>
        <p:spPr>
          <a:xfrm>
            <a:off x="0" y="4387695"/>
            <a:ext cx="12192000" cy="2196780"/>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510821" y="4395670"/>
            <a:ext cx="6826342" cy="2188805"/>
          </a:xfrm>
        </p:spPr>
        <p:txBody>
          <a:bodyPr rIns="457200" anchor="ctr">
            <a:noAutofit/>
          </a:bodyPr>
          <a:lstStyle>
            <a:lvl1pPr algn="r">
              <a:defRPr sz="5000" b="1">
                <a:solidFill>
                  <a:schemeClr val="bg1"/>
                </a:solidFill>
                <a:latin typeface="+mj-lt"/>
              </a:defRPr>
            </a:lvl1pPr>
          </a:lstStyle>
          <a:p>
            <a:r>
              <a:rPr lang="en-US" dirty="0"/>
              <a:t>CLICK TO ADD TITLE</a:t>
            </a:r>
          </a:p>
        </p:txBody>
      </p:sp>
      <p:sp>
        <p:nvSpPr>
          <p:cNvPr id="12"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337164" y="4387695"/>
            <a:ext cx="4527458" cy="2196780"/>
          </a:xfrm>
          <a:no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13" name="Shape 62" title="Decorative">
            <a:extLst>
              <a:ext uri="{FF2B5EF4-FFF2-40B4-BE49-F238E27FC236}">
                <a16:creationId xmlns:a16="http://schemas.microsoft.com/office/drawing/2014/main" id="{E1A23DB6-E067-4A30-8C4B-98B452428518}"/>
              </a:ext>
            </a:extLst>
          </p:cNvPr>
          <p:cNvSpPr/>
          <p:nvPr userDrawn="1"/>
        </p:nvSpPr>
        <p:spPr>
          <a:xfrm flipV="1">
            <a:off x="7337163" y="4742580"/>
            <a:ext cx="1" cy="1494984"/>
          </a:xfrm>
          <a:prstGeom prst="line">
            <a:avLst/>
          </a:prstGeom>
          <a:ln w="762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9341788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3727361"/>
            <a:ext cx="2275389"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dirty="0"/>
              <a:t>Agenda</a:t>
            </a:r>
          </a:p>
        </p:txBody>
      </p:sp>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8634413" y="812800"/>
            <a:ext cx="3557587" cy="5232400"/>
          </a:xfrm>
        </p:spPr>
        <p:txBody>
          <a:bodyPr/>
          <a:lstStyle/>
          <a:p>
            <a:r>
              <a:rPr lang="en-US"/>
              <a:t>Click icon to add picture</a:t>
            </a:r>
            <a:endParaRPr lang="en-US"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155313" y="879710"/>
            <a:ext cx="4294206"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155313" y="195615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155313" y="303260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155313" y="410904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155313" y="518549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42" name="Shape 62" title="Decorative">
            <a:extLst>
              <a:ext uri="{FF2B5EF4-FFF2-40B4-BE49-F238E27FC236}">
                <a16:creationId xmlns:a16="http://schemas.microsoft.com/office/drawing/2014/main" id="{2683CBB0-468F-4DD2-853B-FBFFA91B662E}"/>
              </a:ext>
            </a:extLst>
          </p:cNvPr>
          <p:cNvSpPr/>
          <p:nvPr userDrawn="1"/>
        </p:nvSpPr>
        <p:spPr>
          <a:xfrm rot="16200000" flipV="1">
            <a:off x="1791782" y="3899540"/>
            <a:ext cx="0" cy="1930310"/>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2260604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361244" y="2225040"/>
            <a:ext cx="4536079" cy="4632960"/>
          </a:xfrm>
        </p:spPr>
        <p:txBody>
          <a:bodyPr/>
          <a:lstStyle/>
          <a:p>
            <a:r>
              <a:rPr lang="en-US"/>
              <a:t>Click icon to add picture</a:t>
            </a:r>
            <a:endParaRPr lang="en-US"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5121031" y="2055335"/>
            <a:ext cx="4294206" cy="755650"/>
          </a:xfrm>
        </p:spPr>
        <p:txBody>
          <a:bodyPr anchor="ctr">
            <a:normAutofit/>
          </a:bodyPr>
          <a:lstStyle>
            <a:lvl1pPr marL="0" indent="0">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5121031" y="2782449"/>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5121031" y="4352427"/>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5121031" y="3567438"/>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5121031" y="5137415"/>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 name="Rectangle 2" title="Decorative">
            <a:extLst>
              <a:ext uri="{FF2B5EF4-FFF2-40B4-BE49-F238E27FC236}">
                <a16:creationId xmlns:a16="http://schemas.microsoft.com/office/drawing/2014/main" id="{E2F3CED5-D6C7-4A0B-B731-FDB78F4E3341}"/>
              </a:ext>
            </a:extLst>
          </p:cNvPr>
          <p:cNvSpPr/>
          <p:nvPr userDrawn="1"/>
        </p:nvSpPr>
        <p:spPr>
          <a:xfrm>
            <a:off x="353385" y="0"/>
            <a:ext cx="4572513" cy="2059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hape 62" title="Decorative">
            <a:extLst>
              <a:ext uri="{FF2B5EF4-FFF2-40B4-BE49-F238E27FC236}">
                <a16:creationId xmlns:a16="http://schemas.microsoft.com/office/drawing/2014/main" id="{2683CBB0-468F-4DD2-853B-FBFFA91B662E}"/>
              </a:ext>
            </a:extLst>
          </p:cNvPr>
          <p:cNvSpPr/>
          <p:nvPr userDrawn="1"/>
        </p:nvSpPr>
        <p:spPr>
          <a:xfrm rot="16200000" flipV="1">
            <a:off x="1560255" y="445140"/>
            <a:ext cx="0" cy="1930310"/>
          </a:xfrm>
          <a:prstGeom prst="line">
            <a:avLst/>
          </a:prstGeom>
          <a:ln w="76200">
            <a:solidFill>
              <a:schemeClr val="accent2">
                <a:lumMod val="75000"/>
                <a:lumOff val="25000"/>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13"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595100" y="192385"/>
            <a:ext cx="2275389" cy="1025525"/>
          </a:xfrm>
          <a:noFill/>
        </p:spPr>
        <p:txBody>
          <a:bodyPr vert="horz" lIns="0" tIns="45720" rIns="91440" bIns="0" rtlCol="0" anchor="b">
            <a:noAutofit/>
          </a:bodyPr>
          <a:lstStyle>
            <a:lvl1pPr>
              <a:defRPr lang="en-US" sz="5000" b="1">
                <a:solidFill>
                  <a:schemeClr val="bg1"/>
                </a:solidFill>
                <a:latin typeface="+mj-lt"/>
              </a:defRPr>
            </a:lvl1pPr>
          </a:lstStyle>
          <a:p>
            <a:pPr marL="0" lvl="0"/>
            <a:r>
              <a:rPr lang="en-US" dirty="0"/>
              <a:t>Agenda</a:t>
            </a:r>
          </a:p>
        </p:txBody>
      </p:sp>
    </p:spTree>
    <p:extLst>
      <p:ext uri="{BB962C8B-B14F-4D97-AF65-F5344CB8AC3E}">
        <p14:creationId xmlns:p14="http://schemas.microsoft.com/office/powerpoint/2010/main" val="25950430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6264877" y="0"/>
            <a:ext cx="5927124" cy="6858000"/>
          </a:xfrm>
        </p:spPr>
        <p:txBody>
          <a:bodyPr/>
          <a:lstStyle/>
          <a:p>
            <a:r>
              <a:rPr lang="en-US"/>
              <a:t>Click icon to add picture</a:t>
            </a:r>
            <a:endParaRPr lang="en-US"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71529" y="2348736"/>
            <a:ext cx="4294206" cy="755650"/>
          </a:xfrm>
        </p:spPr>
        <p:txBody>
          <a:bodyPr anchor="ctr">
            <a:normAutofit/>
          </a:bodyPr>
          <a:lstStyle>
            <a:lvl1pPr marL="0" indent="0">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71529" y="3075850"/>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71529" y="4645828"/>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71529" y="3860839"/>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71529" y="5430816"/>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 name="Rectangle 2" title="Decorative">
            <a:extLst>
              <a:ext uri="{FF2B5EF4-FFF2-40B4-BE49-F238E27FC236}">
                <a16:creationId xmlns:a16="http://schemas.microsoft.com/office/drawing/2014/main" id="{E2F3CED5-D6C7-4A0B-B731-FDB78F4E3341}"/>
              </a:ext>
            </a:extLst>
          </p:cNvPr>
          <p:cNvSpPr/>
          <p:nvPr userDrawn="1"/>
        </p:nvSpPr>
        <p:spPr>
          <a:xfrm>
            <a:off x="353385" y="0"/>
            <a:ext cx="4572513" cy="20593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hape 62" title="Decorative">
            <a:extLst>
              <a:ext uri="{FF2B5EF4-FFF2-40B4-BE49-F238E27FC236}">
                <a16:creationId xmlns:a16="http://schemas.microsoft.com/office/drawing/2014/main" id="{2683CBB0-468F-4DD2-853B-FBFFA91B662E}"/>
              </a:ext>
            </a:extLst>
          </p:cNvPr>
          <p:cNvSpPr/>
          <p:nvPr userDrawn="1"/>
        </p:nvSpPr>
        <p:spPr>
          <a:xfrm rot="16200000" flipV="1">
            <a:off x="1560255" y="445140"/>
            <a:ext cx="0" cy="1930310"/>
          </a:xfrm>
          <a:prstGeom prst="line">
            <a:avLst/>
          </a:prstGeom>
          <a:ln w="76200">
            <a:solidFill>
              <a:schemeClr val="accent1">
                <a:lumMod val="60000"/>
                <a:lumOff val="40000"/>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13"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595100" y="192385"/>
            <a:ext cx="2275389" cy="1025525"/>
          </a:xfrm>
          <a:noFill/>
        </p:spPr>
        <p:txBody>
          <a:bodyPr vert="horz" lIns="0" tIns="45720" rIns="91440" bIns="0" rtlCol="0" anchor="b">
            <a:noAutofit/>
          </a:bodyPr>
          <a:lstStyle>
            <a:lvl1pPr>
              <a:defRPr lang="en-US" sz="5000" b="1">
                <a:solidFill>
                  <a:schemeClr val="bg1"/>
                </a:solidFill>
                <a:latin typeface="+mj-lt"/>
              </a:defRPr>
            </a:lvl1pPr>
          </a:lstStyle>
          <a:p>
            <a:pPr marL="0" lvl="0"/>
            <a:r>
              <a:rPr lang="en-US" dirty="0"/>
              <a:t>Agenda</a:t>
            </a:r>
          </a:p>
        </p:txBody>
      </p:sp>
    </p:spTree>
    <p:extLst>
      <p:ext uri="{BB962C8B-B14F-4D97-AF65-F5344CB8AC3E}">
        <p14:creationId xmlns:p14="http://schemas.microsoft.com/office/powerpoint/2010/main" val="25734128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1" y="0"/>
            <a:ext cx="4910666" cy="6858000"/>
          </a:xfrm>
        </p:spPr>
        <p:txBody>
          <a:bodyPr/>
          <a:lstStyle/>
          <a:p>
            <a:r>
              <a:rPr lang="en-US" noProof="0"/>
              <a:t>Click icon to add picture</a:t>
            </a:r>
            <a:endParaRPr lang="en-US" noProof="0" dirty="0"/>
          </a:p>
        </p:txBody>
      </p:sp>
      <p:sp>
        <p:nvSpPr>
          <p:cNvPr id="3" name="Rectangle 2" title="Decorative"/>
          <p:cNvSpPr/>
          <p:nvPr userDrawn="1"/>
        </p:nvSpPr>
        <p:spPr>
          <a:xfrm>
            <a:off x="4910667" y="0"/>
            <a:ext cx="117404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6295131" y="879710"/>
            <a:ext cx="4801847"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6295131" y="1956155"/>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6295131" y="3032600"/>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6295131" y="4109045"/>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6295131" y="5185490"/>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7" name="Text Placeholder 30">
            <a:extLst>
              <a:ext uri="{FF2B5EF4-FFF2-40B4-BE49-F238E27FC236}">
                <a16:creationId xmlns:a16="http://schemas.microsoft.com/office/drawing/2014/main" id="{2D435A30-7C8E-4847-B027-91CBFA159229}"/>
              </a:ext>
            </a:extLst>
          </p:cNvPr>
          <p:cNvSpPr>
            <a:spLocks noGrp="1"/>
          </p:cNvSpPr>
          <p:nvPr>
            <p:ph type="body" sz="quarter" idx="17" hasCustomPrompt="1"/>
          </p:nvPr>
        </p:nvSpPr>
        <p:spPr>
          <a:xfrm>
            <a:off x="5084074" y="87971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1</a:t>
            </a:r>
          </a:p>
        </p:txBody>
      </p:sp>
      <p:sp>
        <p:nvSpPr>
          <p:cNvPr id="38" name="Text Placeholder 30">
            <a:extLst>
              <a:ext uri="{FF2B5EF4-FFF2-40B4-BE49-F238E27FC236}">
                <a16:creationId xmlns:a16="http://schemas.microsoft.com/office/drawing/2014/main" id="{819BB324-34C6-4FF7-8780-D294AC6EC5AC}"/>
              </a:ext>
            </a:extLst>
          </p:cNvPr>
          <p:cNvSpPr>
            <a:spLocks noGrp="1"/>
          </p:cNvSpPr>
          <p:nvPr>
            <p:ph type="body" sz="quarter" idx="18" hasCustomPrompt="1"/>
          </p:nvPr>
        </p:nvSpPr>
        <p:spPr>
          <a:xfrm>
            <a:off x="5084074" y="1956155"/>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2</a:t>
            </a:r>
          </a:p>
        </p:txBody>
      </p:sp>
      <p:sp>
        <p:nvSpPr>
          <p:cNvPr id="39" name="Text Placeholder 30">
            <a:extLst>
              <a:ext uri="{FF2B5EF4-FFF2-40B4-BE49-F238E27FC236}">
                <a16:creationId xmlns:a16="http://schemas.microsoft.com/office/drawing/2014/main" id="{43B3C496-FB0A-4924-A341-696D17E2D9C5}"/>
              </a:ext>
            </a:extLst>
          </p:cNvPr>
          <p:cNvSpPr>
            <a:spLocks noGrp="1"/>
          </p:cNvSpPr>
          <p:nvPr>
            <p:ph type="body" sz="quarter" idx="19" hasCustomPrompt="1"/>
          </p:nvPr>
        </p:nvSpPr>
        <p:spPr>
          <a:xfrm>
            <a:off x="5084074" y="303260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3</a:t>
            </a:r>
          </a:p>
        </p:txBody>
      </p:sp>
      <p:sp>
        <p:nvSpPr>
          <p:cNvPr id="40" name="Text Placeholder 30">
            <a:extLst>
              <a:ext uri="{FF2B5EF4-FFF2-40B4-BE49-F238E27FC236}">
                <a16:creationId xmlns:a16="http://schemas.microsoft.com/office/drawing/2014/main" id="{FEACD5FF-800E-4BB0-82F3-2E0AEF1215D5}"/>
              </a:ext>
            </a:extLst>
          </p:cNvPr>
          <p:cNvSpPr>
            <a:spLocks noGrp="1"/>
          </p:cNvSpPr>
          <p:nvPr>
            <p:ph type="body" sz="quarter" idx="20" hasCustomPrompt="1"/>
          </p:nvPr>
        </p:nvSpPr>
        <p:spPr>
          <a:xfrm>
            <a:off x="5084074" y="4109045"/>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4</a:t>
            </a:r>
          </a:p>
        </p:txBody>
      </p:sp>
      <p:sp>
        <p:nvSpPr>
          <p:cNvPr id="41" name="Text Placeholder 30">
            <a:extLst>
              <a:ext uri="{FF2B5EF4-FFF2-40B4-BE49-F238E27FC236}">
                <a16:creationId xmlns:a16="http://schemas.microsoft.com/office/drawing/2014/main" id="{58B97284-E1BE-4DCD-9CC1-C441D1A8573A}"/>
              </a:ext>
            </a:extLst>
          </p:cNvPr>
          <p:cNvSpPr>
            <a:spLocks noGrp="1"/>
          </p:cNvSpPr>
          <p:nvPr>
            <p:ph type="body" sz="quarter" idx="21" hasCustomPrompt="1"/>
          </p:nvPr>
        </p:nvSpPr>
        <p:spPr>
          <a:xfrm>
            <a:off x="5084074" y="518549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5</a:t>
            </a:r>
          </a:p>
        </p:txBody>
      </p:sp>
      <p:sp>
        <p:nvSpPr>
          <p:cNvPr id="15"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3727361"/>
            <a:ext cx="2275389"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noProof="0"/>
              <a:t>Agenda</a:t>
            </a:r>
          </a:p>
        </p:txBody>
      </p:sp>
    </p:spTree>
    <p:extLst>
      <p:ext uri="{BB962C8B-B14F-4D97-AF65-F5344CB8AC3E}">
        <p14:creationId xmlns:p14="http://schemas.microsoft.com/office/powerpoint/2010/main" val="42831458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769354" y="2596916"/>
            <a:ext cx="4385841" cy="1325563"/>
          </a:xfrm>
        </p:spPr>
        <p:txBody>
          <a:bodyPr anchor="b"/>
          <a:lstStyle>
            <a:lvl1pPr algn="l">
              <a:defRPr>
                <a:latin typeface="+mj-lt"/>
              </a:defRPr>
            </a:lvl1pPr>
          </a:lstStyle>
          <a:p>
            <a:r>
              <a:rPr lang="en-US"/>
              <a:t>Click to edit Master title style</a:t>
            </a:r>
            <a:endParaRPr lang="en-US" dirty="0"/>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6096000" y="1"/>
            <a:ext cx="6096000" cy="6858000"/>
          </a:xfrm>
        </p:spPr>
        <p:txBody>
          <a:bodyPr/>
          <a:lstStyle/>
          <a:p>
            <a:r>
              <a:rPr lang="en-US"/>
              <a:t>Click icon to add picture</a:t>
            </a:r>
            <a:endParaRPr lang="en-US" dirty="0"/>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769353" y="4628132"/>
            <a:ext cx="4385841" cy="1325562"/>
          </a:xfrm>
        </p:spPr>
        <p:txBody>
          <a:bodyPr>
            <a:noAutofit/>
          </a:bodyPr>
          <a:lstStyle>
            <a:lvl1pPr marL="0" indent="0" algn="l">
              <a:lnSpc>
                <a:spcPct val="100000"/>
              </a:lnSpc>
              <a:buNone/>
              <a:defRPr sz="1400">
                <a:latin typeface="+mn-lt"/>
                <a:cs typeface="Arial" panose="020B0604020202020204" pitchFamily="34" charset="0"/>
              </a:defRPr>
            </a:lvl1pPr>
          </a:lstStyle>
          <a:p>
            <a:pPr lvl="0"/>
            <a:r>
              <a:rPr lang="en-US"/>
              <a:t>Click to 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p:nvPr>
        </p:nvSpPr>
        <p:spPr>
          <a:xfrm>
            <a:off x="769353" y="4165142"/>
            <a:ext cx="4385841" cy="382749"/>
          </a:xfrm>
        </p:spPr>
        <p:txBody>
          <a:bodyPr anchor="b">
            <a:normAutofit/>
          </a:bodyPr>
          <a:lstStyle>
            <a:lvl1pPr marL="0" indent="0" algn="l">
              <a:buNone/>
              <a:defRPr sz="1600" b="1">
                <a:latin typeface="+mj-lt"/>
                <a:cs typeface="Arial" panose="020B0604020202020204" pitchFamily="34" charset="0"/>
              </a:defRPr>
            </a:lvl1pPr>
          </a:lstStyle>
          <a:p>
            <a:pPr lvl="0"/>
            <a:r>
              <a:rPr lang="en-US"/>
              <a:t>Click to edit Master text styles</a:t>
            </a:r>
          </a:p>
        </p:txBody>
      </p:sp>
      <p:sp>
        <p:nvSpPr>
          <p:cNvPr id="6" name="Shape 62" title="Decorative">
            <a:extLst>
              <a:ext uri="{FF2B5EF4-FFF2-40B4-BE49-F238E27FC236}">
                <a16:creationId xmlns:a16="http://schemas.microsoft.com/office/drawing/2014/main" id="{2683CBB0-468F-4DD2-853B-FBFFA91B662E}"/>
              </a:ext>
            </a:extLst>
          </p:cNvPr>
          <p:cNvSpPr/>
          <p:nvPr userDrawn="1"/>
        </p:nvSpPr>
        <p:spPr>
          <a:xfrm flipV="1">
            <a:off x="527427" y="1631760"/>
            <a:ext cx="0" cy="4321933"/>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9" name="Picture Placeholder 5" title="Decorative">
            <a:extLst>
              <a:ext uri="{FF2B5EF4-FFF2-40B4-BE49-F238E27FC236}">
                <a16:creationId xmlns:a16="http://schemas.microsoft.com/office/drawing/2014/main" id="{EADDC907-00BA-437D-8631-DCDAA19616AC}"/>
              </a:ext>
            </a:extLst>
          </p:cNvPr>
          <p:cNvSpPr>
            <a:spLocks noGrp="1"/>
          </p:cNvSpPr>
          <p:nvPr>
            <p:ph type="pic" sz="quarter" idx="13"/>
          </p:nvPr>
        </p:nvSpPr>
        <p:spPr>
          <a:xfrm>
            <a:off x="769354" y="1631760"/>
            <a:ext cx="804759" cy="804759"/>
          </a:xfrm>
          <a:prstGeom prst="rect">
            <a:avLst/>
          </a:prstGeom>
          <a:solidFill>
            <a:schemeClr val="bg1"/>
          </a:solidFill>
          <a:ln w="19050">
            <a:noFill/>
          </a:ln>
        </p:spPr>
        <p:txBody>
          <a:bodyPr>
            <a:normAutofit/>
          </a:bodyPr>
          <a:lstStyle>
            <a:lvl1pPr>
              <a:defRPr sz="800"/>
            </a:lvl1pPr>
          </a:lstStyle>
          <a:p>
            <a:r>
              <a:rPr lang="en-US"/>
              <a:t>Click icon to add picture</a:t>
            </a:r>
            <a:endParaRPr lang="en-US" dirty="0"/>
          </a:p>
        </p:txBody>
      </p:sp>
    </p:spTree>
    <p:extLst>
      <p:ext uri="{BB962C8B-B14F-4D97-AF65-F5344CB8AC3E}">
        <p14:creationId xmlns:p14="http://schemas.microsoft.com/office/powerpoint/2010/main" val="19849342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1" y="2808079"/>
            <a:ext cx="6096000" cy="404992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38200" y="571465"/>
            <a:ext cx="5257801" cy="1325563"/>
          </a:xfrm>
        </p:spPr>
        <p:txBody>
          <a:bodyPr anchor="b">
            <a:normAutofit/>
          </a:bodyPr>
          <a:lstStyle>
            <a:lvl1pPr algn="r">
              <a:defRPr sz="4000">
                <a:latin typeface="+mj-lt"/>
              </a:defRPr>
            </a:lvl1pPr>
          </a:lstStyle>
          <a:p>
            <a:r>
              <a:rPr lang="en-US"/>
              <a:t>Click to edit Master title style</a:t>
            </a:r>
            <a:endParaRPr lang="en-US" dirty="0"/>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87825" y="2808079"/>
            <a:ext cx="4312353" cy="382749"/>
          </a:xfrm>
        </p:spPr>
        <p:txBody>
          <a:bodyPr vert="horz" lIns="0" tIns="45720" rIns="91440" bIns="45720" rtlCol="0" anchor="b">
            <a:normAutofit/>
          </a:bodyPr>
          <a:lstStyle>
            <a:lvl1pPr>
              <a:defRPr lang="en-US" sz="1600" b="1" dirty="0">
                <a:latin typeface="+mj-lt"/>
              </a:defRPr>
            </a:lvl1pPr>
          </a:lstStyle>
          <a:p>
            <a:pPr marL="0" lvl="0" indent="0">
              <a:buNone/>
            </a:pPr>
            <a:r>
              <a:rPr lang="en-US" dirty="0"/>
              <a:t>Click to add title here</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87825" y="3212363"/>
            <a:ext cx="4312353" cy="2962659"/>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hape 62" title="Decorative">
            <a:extLst>
              <a:ext uri="{FF2B5EF4-FFF2-40B4-BE49-F238E27FC236}">
                <a16:creationId xmlns:a16="http://schemas.microsoft.com/office/drawing/2014/main" id="{2683CBB0-468F-4DD2-853B-FBFFA91B662E}"/>
              </a:ext>
            </a:extLst>
          </p:cNvPr>
          <p:cNvSpPr/>
          <p:nvPr userDrawn="1"/>
        </p:nvSpPr>
        <p:spPr>
          <a:xfrm rot="16200000" flipV="1">
            <a:off x="5130846" y="1256529"/>
            <a:ext cx="0" cy="1930310"/>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41144141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E5DCEB-1CC8-4AEE-9DEC-6C62AD4FB42C}"/>
              </a:ext>
            </a:extLst>
          </p:cNvPr>
          <p:cNvSpPr/>
          <p:nvPr userDrawn="1"/>
        </p:nvSpPr>
        <p:spPr>
          <a:xfrm>
            <a:off x="0" y="3429000"/>
            <a:ext cx="6096001"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1" y="0"/>
            <a:ext cx="6096000" cy="342900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6987825" y="1190909"/>
            <a:ext cx="4554008" cy="1325563"/>
          </a:xfrm>
        </p:spPr>
        <p:txBody>
          <a:bodyPr lIns="0" anchor="b">
            <a:normAutofit/>
          </a:bodyPr>
          <a:lstStyle>
            <a:lvl1pPr algn="l">
              <a:defRPr sz="4000">
                <a:latin typeface="+mj-lt"/>
              </a:defRPr>
            </a:lvl1pPr>
          </a:lstStyle>
          <a:p>
            <a:r>
              <a:rPr lang="en-US"/>
              <a:t>Click to edit Master title style</a:t>
            </a:r>
            <a:endParaRPr lang="en-US" dirty="0"/>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97253" y="2516138"/>
            <a:ext cx="4544580" cy="382749"/>
          </a:xfrm>
        </p:spPr>
        <p:txBody>
          <a:bodyPr vert="horz" lIns="0" tIns="45720" rIns="91440" bIns="45720" rtlCol="0" anchor="b">
            <a:normAutofit/>
          </a:bodyPr>
          <a:lstStyle>
            <a:lvl1pPr>
              <a:defRPr lang="en-US" sz="1600" b="1" dirty="0">
                <a:latin typeface="+mj-lt"/>
              </a:defRPr>
            </a:lvl1pPr>
          </a:lstStyle>
          <a:p>
            <a:pPr marL="0" lvl="0" indent="0">
              <a:buNone/>
            </a:pPr>
            <a:r>
              <a:rPr lang="en-US" dirty="0"/>
              <a:t>Click to add title here</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97253" y="2920422"/>
            <a:ext cx="4544580" cy="3226378"/>
          </a:xfrm>
        </p:spPr>
        <p:txBody>
          <a:bodyPr lIns="0" tIns="72000">
            <a:normAutofit/>
          </a:bodyPr>
          <a:lstStyle>
            <a:lvl1pPr>
              <a:defRPr sz="1400"/>
            </a:lvl1pPr>
            <a:lvl2pPr>
              <a:defRPr sz="1200"/>
            </a:lvl2pPr>
            <a:lvl3pPr>
              <a:defRPr sz="11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38199" y="3606800"/>
            <a:ext cx="4927601" cy="2540000"/>
          </a:xfrm>
        </p:spPr>
        <p:txBody>
          <a:bodyPr lIns="0" tIns="72000">
            <a:normAutofit/>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166034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6"/>
          </p:nvPr>
        </p:nvSpPr>
        <p:spPr>
          <a:xfrm>
            <a:off x="0" y="0"/>
            <a:ext cx="3708400" cy="6853712"/>
          </a:xfrm>
          <a:solidFill>
            <a:schemeClr val="bg1">
              <a:lumMod val="95000"/>
            </a:schemeClr>
          </a:solidFill>
        </p:spPr>
        <p:txBody>
          <a:bodyPr/>
          <a:lstStyle/>
          <a:p>
            <a:r>
              <a:rPr lang="en-US"/>
              <a:t>Click icon to add picture</a:t>
            </a:r>
            <a:endParaRPr lang="en-US" dirty="0"/>
          </a:p>
        </p:txBody>
      </p:sp>
      <p:sp>
        <p:nvSpPr>
          <p:cNvPr id="11" name="Rectangle 10" title="Decorative"/>
          <p:cNvSpPr/>
          <p:nvPr userDrawn="1"/>
        </p:nvSpPr>
        <p:spPr>
          <a:xfrm>
            <a:off x="3708400" y="0"/>
            <a:ext cx="4775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4252921" y="936980"/>
            <a:ext cx="3686159" cy="1466055"/>
          </a:xfrm>
        </p:spPr>
        <p:txBody>
          <a:bodyPr lIns="0" anchor="t">
            <a:normAutofit/>
          </a:bodyPr>
          <a:lstStyle>
            <a:lvl1pPr algn="l">
              <a:defRPr sz="4000">
                <a:solidFill>
                  <a:schemeClr val="bg1"/>
                </a:solidFill>
                <a:latin typeface="+mj-lt"/>
              </a:defRPr>
            </a:lvl1pPr>
          </a:lstStyle>
          <a:p>
            <a:r>
              <a:rPr lang="en-US"/>
              <a:t>Click to edit Master title style</a:t>
            </a:r>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252988" y="2407322"/>
            <a:ext cx="368602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252921" y="2811606"/>
            <a:ext cx="3686159"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7"/>
          </p:nvPr>
        </p:nvSpPr>
        <p:spPr>
          <a:xfrm>
            <a:off x="8483600" y="0"/>
            <a:ext cx="3708400" cy="6853712"/>
          </a:xfrm>
          <a:solidFill>
            <a:schemeClr val="bg1">
              <a:lumMod val="9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3155064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6853712"/>
          </a:xfrm>
          <a:solidFill>
            <a:schemeClr val="bg1">
              <a:lumMod val="95000"/>
            </a:schemeClr>
          </a:solidFill>
        </p:spPr>
        <p:txBody>
          <a:bodyPr/>
          <a:lstStyle/>
          <a:p>
            <a:r>
              <a:rPr lang="en-US"/>
              <a:t>Click icon to add picture</a:t>
            </a: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2002421"/>
            <a:ext cx="7252505" cy="891250"/>
          </a:xfrm>
        </p:spPr>
        <p:txBody>
          <a:bodyPr anchor="t">
            <a:noAutofit/>
          </a:bodyPr>
          <a:lstStyle>
            <a:lvl1pPr>
              <a:defRPr sz="5000" b="1">
                <a:solidFill>
                  <a:schemeClr val="bg1"/>
                </a:solidFill>
                <a:latin typeface="+mj-lt"/>
              </a:defRPr>
            </a:lvl1pPr>
          </a:lstStyle>
          <a:p>
            <a:r>
              <a:rPr lang="en-US" dirty="0"/>
              <a:t>THANK YOU</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3090444"/>
            <a:ext cx="7252504"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WWW.WEBSITENAME.COM</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1819845"/>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6047623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12" name="Rectangle 11" title="Decorative">
            <a:extLst>
              <a:ext uri="{FF2B5EF4-FFF2-40B4-BE49-F238E27FC236}">
                <a16:creationId xmlns:a16="http://schemas.microsoft.com/office/drawing/2014/main" id="{60EEF041-4EFF-410A-AFB4-25A65B462B2D}"/>
              </a:ext>
            </a:extLst>
          </p:cNvPr>
          <p:cNvSpPr/>
          <p:nvPr userDrawn="1"/>
        </p:nvSpPr>
        <p:spPr>
          <a:xfrm>
            <a:off x="8181847" y="0"/>
            <a:ext cx="401015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title="Decorative">
            <a:extLst>
              <a:ext uri="{FF2B5EF4-FFF2-40B4-BE49-F238E27FC236}">
                <a16:creationId xmlns:a16="http://schemas.microsoft.com/office/drawing/2014/main" id="{60EEF041-4EFF-410A-AFB4-25A65B462B2D}"/>
              </a:ext>
            </a:extLst>
          </p:cNvPr>
          <p:cNvSpPr/>
          <p:nvPr userDrawn="1"/>
        </p:nvSpPr>
        <p:spPr>
          <a:xfrm>
            <a:off x="4171694" y="0"/>
            <a:ext cx="401015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333757" y="1680547"/>
            <a:ext cx="368602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375228" y="1680547"/>
            <a:ext cx="3658010"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333454" y="2084831"/>
            <a:ext cx="3686159"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375228" y="2084831"/>
            <a:ext cx="3658010"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a:extLst>
              <a:ext uri="{FF2B5EF4-FFF2-40B4-BE49-F238E27FC236}">
                <a16:creationId xmlns:a16="http://schemas.microsoft.com/office/drawing/2014/main" id="{110731EC-67BA-493B-B1C7-6258DD2B6042}"/>
              </a:ext>
            </a:extLst>
          </p:cNvPr>
          <p:cNvSpPr>
            <a:spLocks noGrp="1"/>
          </p:cNvSpPr>
          <p:nvPr>
            <p:ph type="title"/>
          </p:nvPr>
        </p:nvSpPr>
        <p:spPr>
          <a:xfrm>
            <a:off x="403410" y="1670007"/>
            <a:ext cx="3686159" cy="1466055"/>
          </a:xfrm>
        </p:spPr>
        <p:txBody>
          <a:bodyPr lIns="0" anchor="t">
            <a:normAutofit/>
          </a:bodyPr>
          <a:lstStyle>
            <a:lvl1pPr algn="l">
              <a:defRPr sz="4000">
                <a:solidFill>
                  <a:schemeClr val="tx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39044906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6" name="Picture Placeholder 5" title="Decorative">
            <a:extLst>
              <a:ext uri="{FF2B5EF4-FFF2-40B4-BE49-F238E27FC236}">
                <a16:creationId xmlns:a16="http://schemas.microsoft.com/office/drawing/2014/main" id="{09156155-C47D-47A0-A08D-DCAC4D742D3F}"/>
              </a:ext>
            </a:extLst>
          </p:cNvPr>
          <p:cNvSpPr>
            <a:spLocks noGrp="1"/>
          </p:cNvSpPr>
          <p:nvPr>
            <p:ph type="pic" sz="quarter" idx="17"/>
          </p:nvPr>
        </p:nvSpPr>
        <p:spPr>
          <a:xfrm>
            <a:off x="0" y="0"/>
            <a:ext cx="12192000" cy="3408892"/>
          </a:xfrm>
        </p:spPr>
        <p:txBody>
          <a:bodyPr/>
          <a:lstStyle/>
          <a:p>
            <a:r>
              <a:rPr lang="en-US"/>
              <a:t>Click icon to add picture</a:t>
            </a:r>
            <a:endParaRPr lang="en-US" dirty="0"/>
          </a:p>
        </p:txBody>
      </p:sp>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3408891"/>
            <a:ext cx="12203575" cy="3449109"/>
          </a:xfrm>
          <a:prstGeom prst="rect">
            <a:avLst/>
          </a:prstGeom>
          <a:solidFill>
            <a:schemeClr val="accent1"/>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568750" y="3666354"/>
            <a:ext cx="3448800"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254055" y="3666354"/>
            <a:ext cx="3450265"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568447" y="4070639"/>
            <a:ext cx="3448800"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254055" y="4070639"/>
            <a:ext cx="345026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838200" y="4049104"/>
            <a:ext cx="3136900" cy="2168682"/>
          </a:xfrm>
        </p:spPr>
        <p:txBody>
          <a:bodyPr lIns="0" anchor="ctr">
            <a:normAutofit/>
          </a:bodyPr>
          <a:lstStyle>
            <a:lvl1pPr algn="l">
              <a:defRPr sz="4000">
                <a:solidFill>
                  <a:schemeClr val="bg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10072104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2360141"/>
            <a:ext cx="6096001" cy="4497859"/>
          </a:xfrm>
          <a:prstGeom prst="rect">
            <a:avLst/>
          </a:prstGeom>
          <a:solidFill>
            <a:schemeClr val="accent1"/>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12" name="Title 1" title="Decorative">
            <a:extLst>
              <a:ext uri="{FF2B5EF4-FFF2-40B4-BE49-F238E27FC236}">
                <a16:creationId xmlns:a16="http://schemas.microsoft.com/office/drawing/2014/main" id="{FC8F08DC-8736-4BFE-8B72-8DD4184DEBE1}"/>
              </a:ext>
            </a:extLst>
          </p:cNvPr>
          <p:cNvSpPr txBox="1">
            <a:spLocks/>
          </p:cNvSpPr>
          <p:nvPr userDrawn="1"/>
        </p:nvSpPr>
        <p:spPr>
          <a:xfrm>
            <a:off x="6095999" y="2360141"/>
            <a:ext cx="6096001" cy="4497859"/>
          </a:xfrm>
          <a:prstGeom prst="rect">
            <a:avLst/>
          </a:prstGeom>
          <a:solidFill>
            <a:schemeClr val="accent1">
              <a:lumMod val="60000"/>
              <a:lumOff val="40000"/>
            </a:schemeClr>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877607" y="2962016"/>
            <a:ext cx="434078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72685" y="2962016"/>
            <a:ext cx="4342629"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77607" y="3366301"/>
            <a:ext cx="434078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72685" y="3366301"/>
            <a:ext cx="4342629"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2528215" y="358610"/>
            <a:ext cx="7135570" cy="822240"/>
          </a:xfrm>
        </p:spPr>
        <p:txBody>
          <a:bodyPr lIns="0" anchor="t">
            <a:normAutofit/>
          </a:bodyPr>
          <a:lstStyle>
            <a:lvl1pPr algn="ctr">
              <a:defRPr sz="4000">
                <a:solidFill>
                  <a:schemeClr val="tx1"/>
                </a:solidFill>
                <a:latin typeface="+mj-lt"/>
              </a:defRPr>
            </a:lvl1pPr>
          </a:lstStyle>
          <a:p>
            <a:r>
              <a:rPr lang="en-US"/>
              <a:t>Click to edit Master title style</a:t>
            </a:r>
            <a:endParaRPr lang="en-US" dirty="0"/>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1">
                <a:lumMod val="40000"/>
                <a:lumOff val="6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7234858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2360141"/>
            <a:ext cx="6096001" cy="4497859"/>
          </a:xfrm>
          <a:prstGeom prst="rect">
            <a:avLst/>
          </a:prstGeom>
          <a:solidFill>
            <a:schemeClr val="accent2"/>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12" name="Title 1" title="Decorative">
            <a:extLst>
              <a:ext uri="{FF2B5EF4-FFF2-40B4-BE49-F238E27FC236}">
                <a16:creationId xmlns:a16="http://schemas.microsoft.com/office/drawing/2014/main" id="{FC8F08DC-8736-4BFE-8B72-8DD4184DEBE1}"/>
              </a:ext>
            </a:extLst>
          </p:cNvPr>
          <p:cNvSpPr txBox="1">
            <a:spLocks/>
          </p:cNvSpPr>
          <p:nvPr userDrawn="1"/>
        </p:nvSpPr>
        <p:spPr>
          <a:xfrm>
            <a:off x="6095999" y="2360141"/>
            <a:ext cx="6096001" cy="4497859"/>
          </a:xfrm>
          <a:prstGeom prst="rect">
            <a:avLst/>
          </a:prstGeom>
          <a:solidFill>
            <a:schemeClr val="accent2">
              <a:lumMod val="75000"/>
              <a:lumOff val="25000"/>
            </a:schemeClr>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877607" y="2962016"/>
            <a:ext cx="434078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72685" y="2962016"/>
            <a:ext cx="4342629"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77607" y="3366301"/>
            <a:ext cx="434078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72685" y="3366301"/>
            <a:ext cx="4342629"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2528215" y="358610"/>
            <a:ext cx="7135570" cy="822240"/>
          </a:xfrm>
        </p:spPr>
        <p:txBody>
          <a:bodyPr lIns="0" anchor="t">
            <a:normAutofit/>
          </a:bodyPr>
          <a:lstStyle>
            <a:lvl1pPr algn="ctr">
              <a:defRPr sz="4000">
                <a:solidFill>
                  <a:schemeClr val="tx1"/>
                </a:solidFill>
                <a:latin typeface="+mj-lt"/>
              </a:defRPr>
            </a:lvl1pPr>
          </a:lstStyle>
          <a:p>
            <a:r>
              <a:rPr lang="en-US"/>
              <a:t>Click to edit Master title style</a:t>
            </a:r>
            <a:endParaRPr lang="en-US" dirty="0"/>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2">
                <a:lumMod val="50000"/>
                <a:lumOff val="5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8496472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44948" y="1193765"/>
            <a:ext cx="4385841" cy="1325563"/>
          </a:xfrm>
        </p:spPr>
        <p:txBody>
          <a:bodyPr anchor="b">
            <a:normAutofit/>
          </a:bodyPr>
          <a:lstStyle>
            <a:lvl1pPr algn="r">
              <a:defRPr sz="4000">
                <a:latin typeface="+mj-lt"/>
              </a:defRPr>
            </a:lvl1pPr>
          </a:lstStyle>
          <a:p>
            <a:r>
              <a:rPr lang="en-US"/>
              <a:t>Click to edit Master title style</a:t>
            </a:r>
            <a:endParaRPr lang="en-US" dirty="0"/>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878814" y="2632337"/>
            <a:ext cx="4385841" cy="3357563"/>
          </a:xfrm>
        </p:spPr>
        <p:txBody>
          <a:bodyPr/>
          <a:lstStyle/>
          <a:p>
            <a:r>
              <a:rPr lang="en-US"/>
              <a:t>Click icon to add picture</a:t>
            </a:r>
            <a:endParaRPr lang="en-US" dirty="0"/>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6182016" y="1598619"/>
            <a:ext cx="4869806" cy="189643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6182016" y="1194294"/>
            <a:ext cx="4869806" cy="382749"/>
          </a:xfrm>
        </p:spPr>
        <p:txBody>
          <a:bodyPr lIns="0" anchor="b">
            <a:noAutofit/>
          </a:bodyPr>
          <a:lstStyle>
            <a:lvl1pPr marL="0" indent="0">
              <a:buNone/>
              <a:defRPr sz="1600" b="1">
                <a:latin typeface="+mj-lt"/>
                <a:cs typeface="Arial" panose="020B0604020202020204" pitchFamily="34" charset="0"/>
              </a:defRPr>
            </a:lvl1pPr>
          </a:lstStyle>
          <a:p>
            <a:pPr lvl="0"/>
            <a:r>
              <a:rPr lang="en-US" dirty="0"/>
              <a:t>Click to add title here</a:t>
            </a:r>
          </a:p>
        </p:txBody>
      </p:sp>
      <p:sp>
        <p:nvSpPr>
          <p:cNvPr id="6" name="Text Placeholder 6">
            <a:extLst>
              <a:ext uri="{FF2B5EF4-FFF2-40B4-BE49-F238E27FC236}">
                <a16:creationId xmlns:a16="http://schemas.microsoft.com/office/drawing/2014/main" id="{B2C5FA2F-DD81-4A72-AB26-A4C663724F42}"/>
              </a:ext>
            </a:extLst>
          </p:cNvPr>
          <p:cNvSpPr>
            <a:spLocks noGrp="1"/>
          </p:cNvSpPr>
          <p:nvPr>
            <p:ph type="body" sz="quarter" idx="13"/>
          </p:nvPr>
        </p:nvSpPr>
        <p:spPr>
          <a:xfrm>
            <a:off x="6182018" y="4093464"/>
            <a:ext cx="4869806" cy="189643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182017" y="3689139"/>
            <a:ext cx="4832794" cy="382749"/>
          </a:xfrm>
        </p:spPr>
        <p:txBody>
          <a:bodyPr lIns="0" anchor="b">
            <a:noAutofit/>
          </a:bodyPr>
          <a:lstStyle>
            <a:lvl1pPr marL="0" indent="0">
              <a:buNone/>
              <a:defRPr sz="1600" b="1">
                <a:latin typeface="+mj-lt"/>
                <a:cs typeface="Arial" panose="020B0604020202020204" pitchFamily="34" charset="0"/>
              </a:defRPr>
            </a:lvl1pPr>
          </a:lstStyle>
          <a:p>
            <a:pPr lvl="0"/>
            <a:r>
              <a:rPr lang="en-US" dirty="0"/>
              <a:t>Click to add title here</a:t>
            </a:r>
          </a:p>
        </p:txBody>
      </p:sp>
      <p:sp>
        <p:nvSpPr>
          <p:cNvPr id="10" name="Shape 62" title="Decorative">
            <a:extLst>
              <a:ext uri="{FF2B5EF4-FFF2-40B4-BE49-F238E27FC236}">
                <a16:creationId xmlns:a16="http://schemas.microsoft.com/office/drawing/2014/main" id="{2683CBB0-468F-4DD2-853B-FBFFA91B662E}"/>
              </a:ext>
            </a:extLst>
          </p:cNvPr>
          <p:cNvSpPr/>
          <p:nvPr userDrawn="1"/>
        </p:nvSpPr>
        <p:spPr>
          <a:xfrm flipV="1">
            <a:off x="830507" y="1194294"/>
            <a:ext cx="0" cy="4795606"/>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9708105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7928658" y="836271"/>
            <a:ext cx="4263342" cy="5185458"/>
          </a:xfrm>
        </p:spPr>
        <p:txBody>
          <a:bodyPr/>
          <a:lstStyle/>
          <a:p>
            <a:r>
              <a:rPr lang="en-US"/>
              <a:t>Click icon to add picture</a:t>
            </a:r>
            <a:endParaRPr lang="en-US" dirty="0"/>
          </a:p>
        </p:txBody>
      </p:sp>
      <p:sp>
        <p:nvSpPr>
          <p:cNvPr id="7" name="Text Placeholder 6" title="Decorative">
            <a:extLst>
              <a:ext uri="{FF2B5EF4-FFF2-40B4-BE49-F238E27FC236}">
                <a16:creationId xmlns:a16="http://schemas.microsoft.com/office/drawing/2014/main" id="{233D39E2-2188-4621-B115-A912A057E8AC}"/>
              </a:ext>
            </a:extLst>
          </p:cNvPr>
          <p:cNvSpPr>
            <a:spLocks noGrp="1"/>
          </p:cNvSpPr>
          <p:nvPr>
            <p:ph type="body" sz="quarter" idx="11"/>
          </p:nvPr>
        </p:nvSpPr>
        <p:spPr>
          <a:xfrm>
            <a:off x="3657597" y="836271"/>
            <a:ext cx="4262400" cy="5185458"/>
          </a:xfrm>
          <a:solidFill>
            <a:schemeClr val="accent1"/>
          </a:solidFill>
        </p:spPr>
        <p:txBody>
          <a:bodyPr lIns="252000" tIns="144000" rIns="14400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625033" y="1659770"/>
            <a:ext cx="2558005" cy="1325563"/>
          </a:xfrm>
        </p:spPr>
        <p:txBody>
          <a:bodyPr anchor="t"/>
          <a:lstStyle>
            <a:lvl1pPr algn="l">
              <a:defRPr>
                <a:latin typeface="+mj-lt"/>
              </a:defRPr>
            </a:lvl1pPr>
          </a:lstStyle>
          <a:p>
            <a:r>
              <a:rPr lang="en-US" dirty="0"/>
              <a:t>Click to </a:t>
            </a:r>
            <a:br>
              <a:rPr lang="en-US" dirty="0"/>
            </a:br>
            <a:r>
              <a:rPr lang="en-US" dirty="0"/>
              <a:t>Add Title</a:t>
            </a:r>
          </a:p>
        </p:txBody>
      </p:sp>
      <p:sp>
        <p:nvSpPr>
          <p:cNvPr id="9" name="Shape 62" title="Decorative">
            <a:extLst>
              <a:ext uri="{FF2B5EF4-FFF2-40B4-BE49-F238E27FC236}">
                <a16:creationId xmlns:a16="http://schemas.microsoft.com/office/drawing/2014/main" id="{E1A23DB6-E067-4A30-8C4B-98B452428518}"/>
              </a:ext>
            </a:extLst>
          </p:cNvPr>
          <p:cNvSpPr/>
          <p:nvPr userDrawn="1"/>
        </p:nvSpPr>
        <p:spPr>
          <a:xfrm rot="16200000" flipV="1">
            <a:off x="1756506" y="1915220"/>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2174074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7" name="Text Placeholder 6" title="Decorative">
            <a:extLst>
              <a:ext uri="{FF2B5EF4-FFF2-40B4-BE49-F238E27FC236}">
                <a16:creationId xmlns:a16="http://schemas.microsoft.com/office/drawing/2014/main" id="{233D39E2-2188-4621-B115-A912A057E8AC}"/>
              </a:ext>
            </a:extLst>
          </p:cNvPr>
          <p:cNvSpPr>
            <a:spLocks noGrp="1"/>
          </p:cNvSpPr>
          <p:nvPr>
            <p:ph type="body" sz="quarter" idx="11"/>
          </p:nvPr>
        </p:nvSpPr>
        <p:spPr>
          <a:xfrm>
            <a:off x="0" y="3206186"/>
            <a:ext cx="12192000" cy="3651813"/>
          </a:xfrm>
          <a:solidFill>
            <a:schemeClr val="accent2"/>
          </a:solidFill>
        </p:spPr>
        <p:txBody>
          <a:bodyPr lIns="5400000" tIns="216000" rIns="180000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5278053" y="1775520"/>
            <a:ext cx="6435524" cy="1325563"/>
          </a:xfrm>
        </p:spPr>
        <p:txBody>
          <a:bodyPr anchor="b"/>
          <a:lstStyle>
            <a:lvl1pPr algn="l">
              <a:defRPr>
                <a:latin typeface="+mj-lt"/>
              </a:defRPr>
            </a:lvl1pPr>
          </a:lstStyle>
          <a:p>
            <a:r>
              <a:rPr lang="en-US" dirty="0"/>
              <a:t>Click to Add Title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971836" y="1"/>
            <a:ext cx="3523423" cy="3206186"/>
          </a:xfrm>
          <a:solidFill>
            <a:schemeClr val="bg1">
              <a:lumMod val="95000"/>
            </a:schemeClr>
          </a:solidFill>
        </p:spPr>
        <p:txBody>
          <a:bodyPr/>
          <a:lstStyle/>
          <a:p>
            <a:r>
              <a:rPr lang="en-US"/>
              <a:t>Click icon to add picture</a:t>
            </a:r>
            <a:endParaRPr lang="en-US" dirty="0"/>
          </a:p>
        </p:txBody>
      </p:sp>
      <p:sp>
        <p:nvSpPr>
          <p:cNvPr id="6"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2"/>
          </p:nvPr>
        </p:nvSpPr>
        <p:spPr>
          <a:xfrm>
            <a:off x="971836" y="3358587"/>
            <a:ext cx="3523423" cy="3206186"/>
          </a:xfrm>
          <a:solidFill>
            <a:schemeClr val="bg1">
              <a:lumMod val="9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9972271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838199" y="4586456"/>
            <a:ext cx="10349090" cy="1577281"/>
          </a:xfrm>
          <a:noFill/>
          <a:ln>
            <a:noFill/>
          </a:ln>
        </p:spPr>
        <p:txBody>
          <a:bodyPr lIns="0" tIns="216000" rIns="0">
            <a:noAutofit/>
          </a:bodyPr>
          <a:lstStyle>
            <a:lvl1pPr marL="0" indent="0" algn="ctr">
              <a:lnSpc>
                <a:spcPct val="100000"/>
              </a:lnSpc>
              <a:buNone/>
              <a:defRPr sz="1400">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199" y="3717212"/>
            <a:ext cx="10349089" cy="854791"/>
          </a:xfrm>
        </p:spPr>
        <p:txBody>
          <a:bodyPr lIns="0" rIns="0" anchor="b"/>
          <a:lstStyle>
            <a:lvl1pPr algn="ctr">
              <a:defRPr>
                <a:latin typeface="+mj-lt"/>
              </a:defRPr>
            </a:lvl1pPr>
          </a:lstStyle>
          <a:p>
            <a:r>
              <a:rPr lang="en-US" dirty="0"/>
              <a:t>Click to Add Title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838200" y="836271"/>
            <a:ext cx="10349089" cy="2516529"/>
          </a:xfrm>
          <a:solidFill>
            <a:schemeClr val="bg1">
              <a:lumMod val="9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5831282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3" name="Rectangle 2" title="Decorative">
            <a:extLst>
              <a:ext uri="{FF2B5EF4-FFF2-40B4-BE49-F238E27FC236}">
                <a16:creationId xmlns:a16="http://schemas.microsoft.com/office/drawing/2014/main" id="{9DF8596F-E730-47C4-86C3-F4A9B3F78268}"/>
              </a:ext>
            </a:extLst>
          </p:cNvPr>
          <p:cNvSpPr/>
          <p:nvPr userDrawn="1"/>
        </p:nvSpPr>
        <p:spPr>
          <a:xfrm>
            <a:off x="0" y="0"/>
            <a:ext cx="4745620" cy="3428990"/>
          </a:xfrm>
          <a:prstGeom prst="rect">
            <a:avLst/>
          </a:prstGeom>
          <a:solidFill>
            <a:schemeClr val="accent2"/>
          </a:solidFill>
        </p:spPr>
        <p:txBody>
          <a:bodyPr vert="horz" lIns="252000" tIns="144000" rIns="144000" bIns="45720" rtlCol="0">
            <a:noAutofit/>
          </a:bodyPr>
          <a:lstStyle/>
          <a:p>
            <a:pPr lvl="0" indent="0">
              <a:lnSpc>
                <a:spcPct val="100000"/>
              </a:lnSpc>
              <a:spcBef>
                <a:spcPts val="1000"/>
              </a:spcBef>
              <a:buFont typeface="Arial" panose="020B0604020202020204" pitchFamily="34" charset="0"/>
              <a:buNone/>
            </a:pPr>
            <a:endParaRPr lang="en-US" sz="1400" b="0" i="0" dirty="0">
              <a:solidFill>
                <a:schemeClr val="tx2"/>
              </a:solidFill>
              <a:latin typeface="Arial" panose="020B0604020202020204" pitchFamily="34" charset="0"/>
              <a:cs typeface="Arial" panose="020B0604020202020204" pitchFamily="34" charset="0"/>
            </a:endParaRP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4745620" y="3428990"/>
            <a:ext cx="7446380" cy="3429009"/>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200" y="1659770"/>
            <a:ext cx="3085618" cy="1325563"/>
          </a:xfrm>
        </p:spPr>
        <p:txBody>
          <a:bodyPr lIns="0" anchor="t"/>
          <a:lstStyle>
            <a:lvl1pPr algn="l">
              <a:defRPr>
                <a:solidFill>
                  <a:schemeClr val="bg1"/>
                </a:solidFill>
                <a:latin typeface="+mj-lt"/>
              </a:defRPr>
            </a:lvl1pPr>
          </a:lstStyle>
          <a:p>
            <a:r>
              <a:rPr lang="en-US" dirty="0"/>
              <a:t>Click to </a:t>
            </a:r>
            <a:br>
              <a:rPr lang="en-US" dirty="0"/>
            </a:br>
            <a:r>
              <a:rPr lang="en-US" dirty="0"/>
              <a:t>Add Title</a:t>
            </a:r>
          </a:p>
        </p:txBody>
      </p:sp>
      <p:sp>
        <p:nvSpPr>
          <p:cNvPr id="8" name="Text Placeholder 6">
            <a:extLst>
              <a:ext uri="{FF2B5EF4-FFF2-40B4-BE49-F238E27FC236}">
                <a16:creationId xmlns:a16="http://schemas.microsoft.com/office/drawing/2014/main" id="{2E0AB4DF-4264-4631-9A72-72B25F9BEED8}"/>
              </a:ext>
            </a:extLst>
          </p:cNvPr>
          <p:cNvSpPr>
            <a:spLocks noGrp="1"/>
          </p:cNvSpPr>
          <p:nvPr>
            <p:ph type="body" sz="quarter" idx="12" hasCustomPrompt="1"/>
          </p:nvPr>
        </p:nvSpPr>
        <p:spPr>
          <a:xfrm>
            <a:off x="5359078" y="1197273"/>
            <a:ext cx="6121722" cy="382749"/>
          </a:xfrm>
        </p:spPr>
        <p:txBody>
          <a:bodyPr lIns="0" tIns="0" anchor="t">
            <a:normAutofit/>
          </a:bodyPr>
          <a:lstStyle>
            <a:lvl1pPr marL="0" indent="0">
              <a:buNone/>
              <a:defRPr sz="1600" b="1">
                <a:solidFill>
                  <a:schemeClr val="tx1"/>
                </a:solidFill>
                <a:latin typeface="+mj-lt"/>
                <a:cs typeface="Arial" panose="020B0604020202020204" pitchFamily="34" charset="0"/>
              </a:defRPr>
            </a:lvl1pPr>
          </a:lstStyle>
          <a:p>
            <a:pPr lvl="0"/>
            <a:r>
              <a:rPr lang="en-US" dirty="0"/>
              <a:t>Click to add title here</a:t>
            </a:r>
          </a:p>
        </p:txBody>
      </p:sp>
      <p:sp>
        <p:nvSpPr>
          <p:cNvPr id="9" name="Text Placeholder 3">
            <a:extLst>
              <a:ext uri="{FF2B5EF4-FFF2-40B4-BE49-F238E27FC236}">
                <a16:creationId xmlns:a16="http://schemas.microsoft.com/office/drawing/2014/main" id="{0E3F0CD0-D764-45BB-9798-E9046593B3AC}"/>
              </a:ext>
            </a:extLst>
          </p:cNvPr>
          <p:cNvSpPr>
            <a:spLocks noGrp="1"/>
          </p:cNvSpPr>
          <p:nvPr>
            <p:ph type="body" sz="quarter" idx="15"/>
          </p:nvPr>
        </p:nvSpPr>
        <p:spPr>
          <a:xfrm>
            <a:off x="5359078" y="1588155"/>
            <a:ext cx="6121722" cy="1397178"/>
          </a:xfrm>
        </p:spPr>
        <p:txBody>
          <a:bodyPr lIns="0" tIns="0">
            <a:normAutofit/>
          </a:bodyPr>
          <a:lstStyle>
            <a:lvl1pPr marL="0" indent="0">
              <a:lnSpc>
                <a:spcPct val="100000"/>
              </a:lnSpc>
              <a:buNone/>
              <a:defRPr sz="1400">
                <a:solidFill>
                  <a:schemeClr val="tx1"/>
                </a:solidFill>
              </a:defRPr>
            </a:lvl1pPr>
            <a:lvl2pPr marL="457200" indent="0">
              <a:buNone/>
              <a:defRPr sz="1200"/>
            </a:lvl2pPr>
            <a:lvl3pPr marL="914400" indent="0">
              <a:buNone/>
              <a:defRPr sz="1100"/>
            </a:lvl3pPr>
            <a:lvl4pPr>
              <a:defRPr sz="1050"/>
            </a:lvl4pPr>
            <a:lvl5pPr>
              <a:defRPr sz="1050"/>
            </a:lvl5pPr>
          </a:lstStyle>
          <a:p>
            <a:pPr lvl="0"/>
            <a:r>
              <a:rPr lang="en-US"/>
              <a:t>Click to edit Master text styles</a:t>
            </a:r>
          </a:p>
        </p:txBody>
      </p:sp>
      <p:sp>
        <p:nvSpPr>
          <p:cNvPr id="10" name="Text Placeholder 3">
            <a:extLst>
              <a:ext uri="{FF2B5EF4-FFF2-40B4-BE49-F238E27FC236}">
                <a16:creationId xmlns:a16="http://schemas.microsoft.com/office/drawing/2014/main" id="{0E3F0CD0-D764-45BB-9798-E9046593B3AC}"/>
              </a:ext>
            </a:extLst>
          </p:cNvPr>
          <p:cNvSpPr>
            <a:spLocks noGrp="1"/>
          </p:cNvSpPr>
          <p:nvPr>
            <p:ph type="body" sz="quarter" idx="16"/>
          </p:nvPr>
        </p:nvSpPr>
        <p:spPr>
          <a:xfrm>
            <a:off x="838200" y="3737092"/>
            <a:ext cx="3085618" cy="2663707"/>
          </a:xfrm>
        </p:spPr>
        <p:txBody>
          <a:bodyPr lIns="0" tIns="0">
            <a:normAutofit/>
          </a:bodyPr>
          <a:lstStyle>
            <a:lvl1pPr marL="0" indent="0">
              <a:lnSpc>
                <a:spcPct val="100000"/>
              </a:lnSpc>
              <a:buNone/>
              <a:defRPr sz="2000">
                <a:solidFill>
                  <a:schemeClr val="tx1"/>
                </a:solidFill>
              </a:defRPr>
            </a:lvl1pPr>
            <a:lvl2pPr marL="457200" indent="0">
              <a:buNone/>
              <a:defRPr sz="1200"/>
            </a:lvl2pPr>
            <a:lvl3pPr marL="914400" indent="0">
              <a:buNone/>
              <a:defRPr sz="1100"/>
            </a:lvl3pPr>
            <a:lvl4pPr>
              <a:defRPr sz="1050"/>
            </a:lvl4pPr>
            <a:lvl5pPr>
              <a:defRPr sz="1050"/>
            </a:lvl5pPr>
          </a:lstStyle>
          <a:p>
            <a:pPr lvl="0"/>
            <a:r>
              <a:rPr lang="en-US"/>
              <a:t>Click to edit Master text styles</a:t>
            </a:r>
          </a:p>
        </p:txBody>
      </p:sp>
    </p:spTree>
    <p:extLst>
      <p:ext uri="{BB962C8B-B14F-4D97-AF65-F5344CB8AC3E}">
        <p14:creationId xmlns:p14="http://schemas.microsoft.com/office/powerpoint/2010/main" val="33363622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9B9B3BD2-24FF-4E30-B0DA-4DCD6E57D9FC}"/>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C7F92C0C-7E68-45AE-8824-6858C6874760}"/>
              </a:ext>
            </a:extLst>
          </p:cNvPr>
          <p:cNvSpPr>
            <a:spLocks noGrp="1"/>
          </p:cNvSpPr>
          <p:nvPr>
            <p:ph type="title" hasCustomPrompt="1"/>
          </p:nvPr>
        </p:nvSpPr>
        <p:spPr>
          <a:xfrm>
            <a:off x="2282502" y="4973519"/>
            <a:ext cx="7299618" cy="1440000"/>
          </a:xfrm>
          <a:solidFill>
            <a:schemeClr val="accent1"/>
          </a:solidFill>
        </p:spPr>
        <p:txBody>
          <a:bodyPr lIns="216000">
            <a:normAutofit/>
          </a:bodyPr>
          <a:lstStyle>
            <a:lvl1pPr algn="ctr">
              <a:defRPr sz="4000">
                <a:solidFill>
                  <a:schemeClr val="bg1"/>
                </a:solidFill>
                <a:latin typeface="+mj-lt"/>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953602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5295899" y="4288"/>
            <a:ext cx="6896100" cy="6853712"/>
          </a:xfrm>
          <a:solidFill>
            <a:schemeClr val="bg1">
              <a:lumMod val="95000"/>
            </a:schemeClr>
          </a:solidFill>
        </p:spPr>
        <p:txBody>
          <a:bodyPr/>
          <a:lstStyle/>
          <a:p>
            <a:r>
              <a:rPr lang="en-US"/>
              <a:t>Click icon to add picture</a:t>
            </a:r>
            <a:endParaRPr lang="en-US" dirty="0"/>
          </a:p>
        </p:txBody>
      </p:sp>
      <p:sp>
        <p:nvSpPr>
          <p:cNvPr id="9" name="Rectangle 8">
            <a:extLst>
              <a:ext uri="{FF2B5EF4-FFF2-40B4-BE49-F238E27FC236}">
                <a16:creationId xmlns:a16="http://schemas.microsoft.com/office/drawing/2014/main" id="{38CBA09E-664D-42AC-81A8-E6756A655750}"/>
              </a:ext>
            </a:extLst>
          </p:cNvPr>
          <p:cNvSpPr/>
          <p:nvPr userDrawn="1"/>
        </p:nvSpPr>
        <p:spPr>
          <a:xfrm>
            <a:off x="0" y="1539433"/>
            <a:ext cx="8866207" cy="5318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title="Decorative"/>
          <p:cNvSpPr/>
          <p:nvPr userDrawn="1"/>
        </p:nvSpPr>
        <p:spPr>
          <a:xfrm>
            <a:off x="0" y="0"/>
            <a:ext cx="5295899" cy="6858000"/>
          </a:xfrm>
          <a:prstGeom prst="rect">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798690" y="2040520"/>
            <a:ext cx="4120444" cy="1818655"/>
          </a:xfrm>
        </p:spPr>
        <p:txBody>
          <a:bodyPr anchor="b">
            <a:noAutofit/>
          </a:bodyPr>
          <a:lstStyle>
            <a:lvl1pPr algn="l">
              <a:defRPr sz="5000" b="1">
                <a:solidFill>
                  <a:schemeClr val="bg1"/>
                </a:solidFill>
                <a:latin typeface="+mj-lt"/>
              </a:defRPr>
            </a:lvl1pPr>
          </a:lstStyle>
          <a:p>
            <a:r>
              <a:rPr lang="en-US" dirty="0"/>
              <a:t>CLICK TO ADD TITLE</a:t>
            </a:r>
          </a:p>
        </p:txBody>
      </p:sp>
      <p:sp>
        <p:nvSpPr>
          <p:cNvPr id="10" name="Text Placeholder 12">
            <a:extLst>
              <a:ext uri="{FF2B5EF4-FFF2-40B4-BE49-F238E27FC236}">
                <a16:creationId xmlns:a16="http://schemas.microsoft.com/office/drawing/2014/main" id="{1221857D-ECFA-4D4D-91DF-E36500791501}"/>
              </a:ext>
            </a:extLst>
          </p:cNvPr>
          <p:cNvSpPr>
            <a:spLocks noGrp="1"/>
          </p:cNvSpPr>
          <p:nvPr>
            <p:ph type="body" sz="quarter" idx="15" hasCustomPrompt="1"/>
          </p:nvPr>
        </p:nvSpPr>
        <p:spPr>
          <a:xfrm>
            <a:off x="798690" y="4031658"/>
            <a:ext cx="4120443" cy="338549"/>
          </a:xfrm>
        </p:spPr>
        <p:txBody>
          <a:bodyPr>
            <a:normAutofit/>
          </a:bodyPr>
          <a:lstStyle>
            <a:lvl1pPr marL="0" indent="0" algn="l">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11" name="Shape 62" title="Decorative">
            <a:extLst>
              <a:ext uri="{FF2B5EF4-FFF2-40B4-BE49-F238E27FC236}">
                <a16:creationId xmlns:a16="http://schemas.microsoft.com/office/drawing/2014/main" id="{E1A23DB6-E067-4A30-8C4B-98B452428518}"/>
              </a:ext>
            </a:extLst>
          </p:cNvPr>
          <p:cNvSpPr/>
          <p:nvPr userDrawn="1"/>
        </p:nvSpPr>
        <p:spPr>
          <a:xfrm rot="16200000" flipV="1">
            <a:off x="1893092" y="2764774"/>
            <a:ext cx="0" cy="2188806"/>
          </a:xfrm>
          <a:prstGeom prst="line">
            <a:avLst/>
          </a:prstGeom>
          <a:ln w="25400">
            <a:solidFill>
              <a:schemeClr val="bg1"/>
            </a:solidFill>
            <a:miter lim="400000"/>
          </a:ln>
        </p:spPr>
        <p:txBody>
          <a:bodyPr lIns="19050" tIns="19050" rIns="19050" bIns="19050" anchor="ctr"/>
          <a:lstStyle/>
          <a:p>
            <a:pPr algn="l">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5588500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9B9B3BD2-24FF-4E30-B0DA-4DCD6E57D9FC}"/>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Tree>
    <p:extLst>
      <p:ext uri="{BB962C8B-B14F-4D97-AF65-F5344CB8AC3E}">
        <p14:creationId xmlns:p14="http://schemas.microsoft.com/office/powerpoint/2010/main" val="26320271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5" name="Text Placeholder 12">
            <a:extLst>
              <a:ext uri="{FF2B5EF4-FFF2-40B4-BE49-F238E27FC236}">
                <a16:creationId xmlns:a16="http://schemas.microsoft.com/office/drawing/2014/main" id="{89A80859-BDA6-44AA-A750-4E06108B9B2B}"/>
              </a:ext>
            </a:extLst>
          </p:cNvPr>
          <p:cNvSpPr>
            <a:spLocks noGrp="1"/>
          </p:cNvSpPr>
          <p:nvPr>
            <p:ph type="body" sz="quarter" idx="14"/>
          </p:nvPr>
        </p:nvSpPr>
        <p:spPr>
          <a:xfrm>
            <a:off x="4887474" y="3665204"/>
            <a:ext cx="7304526" cy="2196780"/>
          </a:xfrm>
          <a:solidFill>
            <a:schemeClr val="accent1"/>
          </a:solidFill>
        </p:spPr>
        <p:txBody>
          <a:bodyPr lIns="274320" tIns="182880" rIns="182880" bIns="182880" anchor="ctr">
            <a:normAutofit/>
          </a:bodyPr>
          <a:lstStyle>
            <a:lvl1pPr marL="0" indent="0" algn="l" defTabSz="914400" rtl="0" eaLnBrk="1" latinLnBrk="0" hangingPunct="1">
              <a:lnSpc>
                <a:spcPct val="90000"/>
              </a:lnSpc>
              <a:spcBef>
                <a:spcPct val="0"/>
              </a:spcBef>
              <a:buNone/>
              <a:defRPr lang="en-US" sz="4000" b="1" i="0" kern="1200" spc="-150" dirty="0">
                <a:solidFill>
                  <a:schemeClr val="bg1"/>
                </a:solidFill>
                <a:latin typeface="+mj-lt"/>
                <a:ea typeface="+mj-ea"/>
                <a:cs typeface="Gill Sans" panose="020B0502020104020203" pitchFamily="34" charset="-79"/>
              </a:defRPr>
            </a:lvl1pPr>
          </a:lstStyle>
          <a:p>
            <a:pPr lvl="0"/>
            <a:r>
              <a:rPr lang="en-US"/>
              <a:t>Click to edit Master text styles</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4887473" y="3665204"/>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42597402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3" name="Text Placeholder 12">
            <a:extLst>
              <a:ext uri="{FF2B5EF4-FFF2-40B4-BE49-F238E27FC236}">
                <a16:creationId xmlns:a16="http://schemas.microsoft.com/office/drawing/2014/main" id="{89A80859-BDA6-44AA-A750-4E06108B9B2B}"/>
              </a:ext>
            </a:extLst>
          </p:cNvPr>
          <p:cNvSpPr>
            <a:spLocks noGrp="1"/>
          </p:cNvSpPr>
          <p:nvPr>
            <p:ph type="body" sz="quarter" idx="14"/>
          </p:nvPr>
        </p:nvSpPr>
        <p:spPr>
          <a:xfrm>
            <a:off x="4887474" y="3665204"/>
            <a:ext cx="7304526" cy="2196780"/>
          </a:xfrm>
          <a:solidFill>
            <a:schemeClr val="accent2"/>
          </a:solidFill>
        </p:spPr>
        <p:txBody>
          <a:bodyPr lIns="274320" tIns="182880" rIns="182880" bIns="182880" anchor="ctr">
            <a:normAutofit/>
          </a:bodyPr>
          <a:lstStyle>
            <a:lvl1pPr marL="0" indent="0" algn="l" defTabSz="914400" rtl="0" eaLnBrk="1" latinLnBrk="0" hangingPunct="1">
              <a:lnSpc>
                <a:spcPct val="90000"/>
              </a:lnSpc>
              <a:spcBef>
                <a:spcPct val="0"/>
              </a:spcBef>
              <a:buNone/>
              <a:defRPr lang="en-US" sz="4000" b="1" i="0" kern="1200" spc="-150" dirty="0">
                <a:solidFill>
                  <a:schemeClr val="bg1"/>
                </a:solidFill>
                <a:latin typeface="+mj-lt"/>
                <a:ea typeface="+mj-ea"/>
                <a:cs typeface="Gill Sans" panose="020B0502020104020203" pitchFamily="34" charset="-79"/>
              </a:defRPr>
            </a:lvl1pPr>
          </a:lstStyle>
          <a:p>
            <a:pPr lvl="0"/>
            <a:r>
              <a:rPr lang="en-US"/>
              <a:t>Click to edit Master text styles</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flipV="1">
            <a:off x="4887473" y="3665204"/>
            <a:ext cx="1"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29559417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a:lstStyle/>
          <a:p>
            <a:r>
              <a:rPr lang="en-US"/>
              <a:t>Click icon to add picture</a:t>
            </a:r>
            <a:endParaRPr lang="en-US" dirty="0"/>
          </a:p>
        </p:txBody>
      </p:sp>
      <p:sp>
        <p:nvSpPr>
          <p:cNvPr id="3" name="Title 4">
            <a:extLst>
              <a:ext uri="{FF2B5EF4-FFF2-40B4-BE49-F238E27FC236}">
                <a16:creationId xmlns:a16="http://schemas.microsoft.com/office/drawing/2014/main" id="{8DF09845-7890-4D10-A53B-2A4D05316878}"/>
              </a:ext>
            </a:extLst>
          </p:cNvPr>
          <p:cNvSpPr>
            <a:spLocks noGrp="1"/>
          </p:cNvSpPr>
          <p:nvPr>
            <p:ph type="title"/>
          </p:nvPr>
        </p:nvSpPr>
        <p:spPr>
          <a:xfrm>
            <a:off x="853440" y="5688402"/>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661472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680013"/>
            <a:ext cx="12192000" cy="5497975"/>
          </a:xfrm>
        </p:spPr>
        <p:txBody>
          <a:bodyPr/>
          <a:lstStyle/>
          <a:p>
            <a:r>
              <a:rPr lang="en-US"/>
              <a:t>Click icon to add picture</a:t>
            </a:r>
            <a:endParaRPr lang="en-US" dirty="0"/>
          </a:p>
        </p:txBody>
      </p:sp>
    </p:spTree>
    <p:extLst>
      <p:ext uri="{BB962C8B-B14F-4D97-AF65-F5344CB8AC3E}">
        <p14:creationId xmlns:p14="http://schemas.microsoft.com/office/powerpoint/2010/main" val="21259541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a:lstStyle/>
          <a:p>
            <a:r>
              <a:rPr lang="en-US"/>
              <a:t>Click icon to add picture</a:t>
            </a:r>
            <a:endParaRPr lang="en-US" dirty="0"/>
          </a:p>
        </p:txBody>
      </p:sp>
      <p:sp>
        <p:nvSpPr>
          <p:cNvPr id="3" name="Title 4">
            <a:extLst>
              <a:ext uri="{FF2B5EF4-FFF2-40B4-BE49-F238E27FC236}">
                <a16:creationId xmlns:a16="http://schemas.microsoft.com/office/drawing/2014/main" id="{8DF09845-7890-4D10-A53B-2A4D05316878}"/>
              </a:ext>
            </a:extLst>
          </p:cNvPr>
          <p:cNvSpPr>
            <a:spLocks noGrp="1"/>
          </p:cNvSpPr>
          <p:nvPr>
            <p:ph type="title"/>
          </p:nvPr>
        </p:nvSpPr>
        <p:spPr>
          <a:xfrm>
            <a:off x="853440" y="5688402"/>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0843891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680013"/>
            <a:ext cx="12192000" cy="5497975"/>
          </a:xfrm>
        </p:spPr>
        <p:txBody>
          <a:bodyPr/>
          <a:lstStyle/>
          <a:p>
            <a:r>
              <a:rPr lang="en-US"/>
              <a:t>Click icon to add picture</a:t>
            </a:r>
            <a:endParaRPr lang="en-US" dirty="0"/>
          </a:p>
        </p:txBody>
      </p:sp>
    </p:spTree>
    <p:extLst>
      <p:ext uri="{BB962C8B-B14F-4D97-AF65-F5344CB8AC3E}">
        <p14:creationId xmlns:p14="http://schemas.microsoft.com/office/powerpoint/2010/main" val="3382582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a:t>Click icon to add picture</a:t>
            </a:r>
            <a:endParaRPr lang="en-US" dirty="0"/>
          </a:p>
        </p:txBody>
      </p:sp>
      <p:sp>
        <p:nvSpPr>
          <p:cNvPr id="5" name="Rectangle 4"/>
          <p:cNvSpPr/>
          <p:nvPr userDrawn="1"/>
        </p:nvSpPr>
        <p:spPr>
          <a:xfrm>
            <a:off x="0" y="4735870"/>
            <a:ext cx="12192000" cy="150043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7136611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a:t>Click icon to add picture</a:t>
            </a:r>
            <a:endParaRPr lang="en-US" dirty="0"/>
          </a:p>
        </p:txBody>
      </p:sp>
      <p:sp>
        <p:nvSpPr>
          <p:cNvPr id="5" name="Rectangle 4" title="Decorative"/>
          <p:cNvSpPr/>
          <p:nvPr userDrawn="1"/>
        </p:nvSpPr>
        <p:spPr>
          <a:xfrm>
            <a:off x="0" y="4735870"/>
            <a:ext cx="12192000" cy="1500431"/>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0017970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a:t>Click icon to add picture</a:t>
            </a:r>
            <a:endParaRPr lang="en-US" dirty="0"/>
          </a:p>
        </p:txBody>
      </p:sp>
      <p:sp>
        <p:nvSpPr>
          <p:cNvPr id="5" name="Rectangle 4" title="Decorative"/>
          <p:cNvSpPr/>
          <p:nvPr userDrawn="1"/>
        </p:nvSpPr>
        <p:spPr>
          <a:xfrm>
            <a:off x="0" y="4735870"/>
            <a:ext cx="12192000" cy="1500431"/>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8263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8"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3872090" y="2905535"/>
            <a:ext cx="4120444" cy="891250"/>
          </a:xfrm>
        </p:spPr>
        <p:txBody>
          <a:bodyPr anchor="t">
            <a:noAutofit/>
          </a:bodyPr>
          <a:lstStyle>
            <a:lvl1pPr algn="ctr">
              <a:defRPr sz="5000" b="1">
                <a:solidFill>
                  <a:schemeClr val="bg1"/>
                </a:solidFill>
                <a:latin typeface="+mj-lt"/>
              </a:defRPr>
            </a:lvl1pPr>
          </a:lstStyle>
          <a:p>
            <a:r>
              <a:rPr lang="en-US" dirty="0"/>
              <a:t>THANK YOU</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3872090" y="3993558"/>
            <a:ext cx="4120443"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WWW.WEBSITENAME.COM</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5932310" y="2726675"/>
            <a:ext cx="1"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2" name="Rectangle 1" title="Decorative"/>
          <p:cNvSpPr/>
          <p:nvPr userDrawn="1"/>
        </p:nvSpPr>
        <p:spPr>
          <a:xfrm>
            <a:off x="3872089" y="860778"/>
            <a:ext cx="4120444" cy="5136445"/>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916583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2"/>
            </a:solidFill>
            <a:ln w="12700">
              <a:miter lim="400000"/>
            </a:ln>
            <a:extLst>
              <a:ext uri="{C572A759-6A51-4108-AA02-DFA0A04FC94B}">
                <ma14:wrappingTextBoxFlag xmlns:ma14="http://schemas.microsoft.com/office/mac/drawingml/2011/main" xmlns=""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2">
                    <a:lumMod val="75000"/>
                    <a:lumOff val="25000"/>
                    <a:alpha val="20000"/>
                  </a:schemeClr>
                </a:solidFill>
                <a:latin typeface="+mj-lt"/>
                <a:cs typeface="Arial" panose="020B0604020202020204" pitchFamily="34" charset="0"/>
              </a:defRPr>
            </a:lvl1pPr>
          </a:lstStyle>
          <a:p>
            <a:pPr lvl="0"/>
            <a:r>
              <a:rPr lang="en-US" dirty="0"/>
              <a:t>1</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2948043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1"/>
            </a:solidFill>
            <a:ln w="12700">
              <a:miter lim="400000"/>
            </a:ln>
            <a:extLst>
              <a:ext uri="{C572A759-6A51-4108-AA02-DFA0A04FC94B}">
                <ma14:wrappingTextBoxFlag xmlns:ma14="http://schemas.microsoft.com/office/mac/drawingml/2011/main" xmlns=""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1">
                    <a:lumMod val="60000"/>
                    <a:lumOff val="40000"/>
                    <a:alpha val="20000"/>
                  </a:schemeClr>
                </a:solidFill>
                <a:latin typeface="+mj-lt"/>
                <a:cs typeface="Arial" panose="020B0604020202020204" pitchFamily="34" charset="0"/>
              </a:defRPr>
            </a:lvl1pPr>
          </a:lstStyle>
          <a:p>
            <a:pPr lvl="0"/>
            <a:r>
              <a:rPr lang="en-US" dirty="0"/>
              <a:t>2</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26495172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4"/>
            </a:solidFill>
            <a:ln w="12700">
              <a:miter lim="400000"/>
            </a:ln>
            <a:extLst>
              <a:ext uri="{C572A759-6A51-4108-AA02-DFA0A04FC94B}">
                <ma14:wrappingTextBoxFlag xmlns:ma14="http://schemas.microsoft.com/office/mac/drawingml/2011/main" xmlns=""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4">
                    <a:lumMod val="40000"/>
                    <a:lumOff val="60000"/>
                    <a:alpha val="20000"/>
                  </a:schemeClr>
                </a:solidFill>
                <a:latin typeface="+mj-lt"/>
                <a:cs typeface="Arial" panose="020B0604020202020204" pitchFamily="34" charset="0"/>
              </a:defRPr>
            </a:lvl1pPr>
          </a:lstStyle>
          <a:p>
            <a:pPr lvl="0"/>
            <a:r>
              <a:rPr lang="en-US" dirty="0"/>
              <a:t>3</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36834422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2">
              <a:lumMod val="75000"/>
              <a:lumOff val="25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dirty="0"/>
              <a:t>1</a:t>
            </a:r>
          </a:p>
        </p:txBody>
      </p:sp>
    </p:spTree>
    <p:extLst>
      <p:ext uri="{BB962C8B-B14F-4D97-AF65-F5344CB8AC3E}">
        <p14:creationId xmlns:p14="http://schemas.microsoft.com/office/powerpoint/2010/main" val="40552306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1">
              <a:lumMod val="60000"/>
              <a:lumOff val="40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dirty="0"/>
              <a:t>2</a:t>
            </a:r>
          </a:p>
        </p:txBody>
      </p:sp>
    </p:spTree>
    <p:extLst>
      <p:ext uri="{BB962C8B-B14F-4D97-AF65-F5344CB8AC3E}">
        <p14:creationId xmlns:p14="http://schemas.microsoft.com/office/powerpoint/2010/main" val="11717688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4">
              <a:lumMod val="40000"/>
              <a:lumOff val="60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dirty="0"/>
              <a:t>2</a:t>
            </a:r>
          </a:p>
        </p:txBody>
      </p:sp>
    </p:spTree>
    <p:extLst>
      <p:ext uri="{BB962C8B-B14F-4D97-AF65-F5344CB8AC3E}">
        <p14:creationId xmlns:p14="http://schemas.microsoft.com/office/powerpoint/2010/main" val="27217497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9791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0" y="0"/>
            <a:ext cx="6057900" cy="6857995"/>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5" name="Picture Placeholder 5" title="Decorative">
            <a:extLst>
              <a:ext uri="{FF2B5EF4-FFF2-40B4-BE49-F238E27FC236}">
                <a16:creationId xmlns:a16="http://schemas.microsoft.com/office/drawing/2014/main" id="{EADDC907-00BA-437D-8631-DCDAA19616AC}"/>
              </a:ext>
            </a:extLst>
          </p:cNvPr>
          <p:cNvSpPr>
            <a:spLocks noGrp="1"/>
          </p:cNvSpPr>
          <p:nvPr>
            <p:ph type="pic" sz="quarter" idx="13"/>
          </p:nvPr>
        </p:nvSpPr>
        <p:spPr>
          <a:xfrm>
            <a:off x="6749917" y="1002146"/>
            <a:ext cx="885235" cy="885235"/>
          </a:xfrm>
          <a:prstGeom prst="ellipse">
            <a:avLst/>
          </a:prstGeom>
          <a:solidFill>
            <a:schemeClr val="bg1"/>
          </a:solidFill>
          <a:ln w="19050">
            <a:noFill/>
          </a:ln>
        </p:spPr>
        <p:txBody>
          <a:bodyPr>
            <a:normAutofit/>
          </a:bodyPr>
          <a:lstStyle>
            <a:lvl1pPr>
              <a:defRPr sz="800"/>
            </a:lvl1pPr>
          </a:lstStyle>
          <a:p>
            <a:r>
              <a:rPr lang="en-US" noProof="0"/>
              <a:t>Click icon to add picture</a:t>
            </a:r>
            <a:endParaRPr lang="en-US" noProof="0" dirty="0"/>
          </a:p>
        </p:txBody>
      </p:sp>
      <p:sp>
        <p:nvSpPr>
          <p:cNvPr id="21" name="Picture Placeholder 5" title="Decorative">
            <a:extLst>
              <a:ext uri="{FF2B5EF4-FFF2-40B4-BE49-F238E27FC236}">
                <a16:creationId xmlns:a16="http://schemas.microsoft.com/office/drawing/2014/main" id="{44A0EDB5-B80A-4225-9741-99690ADBCE8D}"/>
              </a:ext>
            </a:extLst>
          </p:cNvPr>
          <p:cNvSpPr>
            <a:spLocks noGrp="1"/>
          </p:cNvSpPr>
          <p:nvPr>
            <p:ph type="pic" sz="quarter" idx="14"/>
          </p:nvPr>
        </p:nvSpPr>
        <p:spPr>
          <a:xfrm>
            <a:off x="6749917" y="2291505"/>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2" name="Picture Placeholder 5" title="Decorative">
            <a:extLst>
              <a:ext uri="{FF2B5EF4-FFF2-40B4-BE49-F238E27FC236}">
                <a16:creationId xmlns:a16="http://schemas.microsoft.com/office/drawing/2014/main" id="{E5C18081-A6EE-421D-96AC-0A7FA46F744A}"/>
              </a:ext>
            </a:extLst>
          </p:cNvPr>
          <p:cNvSpPr>
            <a:spLocks noGrp="1"/>
          </p:cNvSpPr>
          <p:nvPr>
            <p:ph type="pic" sz="quarter" idx="15"/>
          </p:nvPr>
        </p:nvSpPr>
        <p:spPr>
          <a:xfrm>
            <a:off x="6749917" y="3580864"/>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3" name="Picture Placeholder 5" title="Decorative">
            <a:extLst>
              <a:ext uri="{FF2B5EF4-FFF2-40B4-BE49-F238E27FC236}">
                <a16:creationId xmlns:a16="http://schemas.microsoft.com/office/drawing/2014/main" id="{1D21CB0A-3210-4B51-85A0-5111AEBA214F}"/>
              </a:ext>
            </a:extLst>
          </p:cNvPr>
          <p:cNvSpPr>
            <a:spLocks noGrp="1"/>
          </p:cNvSpPr>
          <p:nvPr>
            <p:ph type="pic" sz="quarter" idx="16"/>
          </p:nvPr>
        </p:nvSpPr>
        <p:spPr>
          <a:xfrm>
            <a:off x="6749917" y="4870223"/>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4"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lstStyle>
            <a:lvl1pPr>
              <a:defRPr b="1">
                <a:solidFill>
                  <a:schemeClr val="bg1"/>
                </a:solidFill>
              </a:defRPr>
            </a:lvl1pPr>
          </a:lstStyle>
          <a:p>
            <a:r>
              <a:rPr lang="en-US" noProof="0"/>
              <a:t>Click to Add Slide Title Here</a:t>
            </a:r>
          </a:p>
        </p:txBody>
      </p:sp>
      <p:sp>
        <p:nvSpPr>
          <p:cNvPr id="25"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anchor="t">
            <a:normAutofit/>
          </a:bodyPr>
          <a:lstStyle>
            <a:lvl1pPr marL="0" indent="0">
              <a:buNone/>
              <a:defRPr sz="1400" spc="300">
                <a:solidFill>
                  <a:schemeClr val="bg1"/>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26"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3498661"/>
            <a:ext cx="4008438" cy="2560899"/>
          </a:xfrm>
        </p:spPr>
        <p:txBody>
          <a:bodyPr lIns="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noProof="0"/>
              <a:t>Click to edit Master text styles</a:t>
            </a:r>
          </a:p>
        </p:txBody>
      </p:sp>
      <p:sp>
        <p:nvSpPr>
          <p:cNvPr id="27"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2124643"/>
            <a:ext cx="0" cy="2188806"/>
          </a:xfrm>
          <a:prstGeom prst="line">
            <a:avLst/>
          </a:prstGeom>
          <a:ln w="76200">
            <a:solidFill>
              <a:schemeClr val="accent2">
                <a:lumMod val="50000"/>
                <a:lumOff val="5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solidFill>
                <a:schemeClr val="bg1"/>
              </a:solidFill>
            </a:endParaRPr>
          </a:p>
        </p:txBody>
      </p:sp>
    </p:spTree>
    <p:extLst>
      <p:ext uri="{BB962C8B-B14F-4D97-AF65-F5344CB8AC3E}">
        <p14:creationId xmlns:p14="http://schemas.microsoft.com/office/powerpoint/2010/main" val="4144426491"/>
      </p:ext>
    </p:extLst>
  </p:cSld>
  <p:clrMapOvr>
    <a:masterClrMapping/>
  </p:clrMapOvr>
  <p:extLst>
    <p:ext uri="{DCECCB84-F9BA-43D5-87BE-67443E8EF086}">
      <p15:sldGuideLst xmlns:p15="http://schemas.microsoft.com/office/powerpoint/2012/main">
        <p15:guide id="1" orient="horz" pos="2160">
          <p15:clr>
            <a:srgbClr val="FBAE40"/>
          </p15:clr>
        </p15:guide>
        <p15:guide id="2" pos="5382"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Imag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58980"/>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4"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lstStyle>
            <a:lvl1pPr>
              <a:defRPr b="1"/>
            </a:lvl1pPr>
          </a:lstStyle>
          <a:p>
            <a:r>
              <a:rPr lang="en-US" noProof="0"/>
              <a:t>Click to Add Slide Title Here</a:t>
            </a:r>
          </a:p>
        </p:txBody>
      </p:sp>
      <p:sp>
        <p:nvSpPr>
          <p:cNvPr id="20"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24"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3498661"/>
            <a:ext cx="4008438" cy="2560899"/>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noProof="0"/>
              <a:t>Click to edit Master text styles</a:t>
            </a:r>
          </a:p>
        </p:txBody>
      </p:sp>
      <p:sp>
        <p:nvSpPr>
          <p:cNvPr id="2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2124643"/>
            <a:ext cx="0" cy="2188806"/>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2" name="Oval 1">
            <a:extLst>
              <a:ext uri="{FF2B5EF4-FFF2-40B4-BE49-F238E27FC236}">
                <a16:creationId xmlns:a16="http://schemas.microsoft.com/office/drawing/2014/main" id="{7E5B409A-28A1-4F13-9C1C-E15291930DF1}"/>
              </a:ext>
            </a:extLst>
          </p:cNvPr>
          <p:cNvSpPr/>
          <p:nvPr userDrawn="1"/>
        </p:nvSpPr>
        <p:spPr>
          <a:xfrm>
            <a:off x="6721671" y="1047456"/>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Oval 16">
            <a:extLst>
              <a:ext uri="{FF2B5EF4-FFF2-40B4-BE49-F238E27FC236}">
                <a16:creationId xmlns:a16="http://schemas.microsoft.com/office/drawing/2014/main" id="{B0A9508C-D302-4643-AFFA-37BE20A4CF91}"/>
              </a:ext>
            </a:extLst>
          </p:cNvPr>
          <p:cNvSpPr/>
          <p:nvPr userDrawn="1"/>
        </p:nvSpPr>
        <p:spPr>
          <a:xfrm>
            <a:off x="6721671" y="2342488"/>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Oval 25">
            <a:extLst>
              <a:ext uri="{FF2B5EF4-FFF2-40B4-BE49-F238E27FC236}">
                <a16:creationId xmlns:a16="http://schemas.microsoft.com/office/drawing/2014/main" id="{3C430BF1-F654-4C13-9094-97AE78B80696}"/>
              </a:ext>
            </a:extLst>
          </p:cNvPr>
          <p:cNvSpPr/>
          <p:nvPr userDrawn="1"/>
        </p:nvSpPr>
        <p:spPr>
          <a:xfrm>
            <a:off x="6721671" y="3644740"/>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Oval 26">
            <a:extLst>
              <a:ext uri="{FF2B5EF4-FFF2-40B4-BE49-F238E27FC236}">
                <a16:creationId xmlns:a16="http://schemas.microsoft.com/office/drawing/2014/main" id="{94F3E6A2-CCB8-4870-9797-40002216D2B3}"/>
              </a:ext>
            </a:extLst>
          </p:cNvPr>
          <p:cNvSpPr/>
          <p:nvPr userDrawn="1"/>
        </p:nvSpPr>
        <p:spPr>
          <a:xfrm>
            <a:off x="6721671" y="4935469"/>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3">
            <a:extLst>
              <a:ext uri="{FF2B5EF4-FFF2-40B4-BE49-F238E27FC236}">
                <a16:creationId xmlns:a16="http://schemas.microsoft.com/office/drawing/2014/main" id="{83725AD6-E3CC-4FAC-94F3-1F4CB56D222F}"/>
              </a:ext>
            </a:extLst>
          </p:cNvPr>
          <p:cNvSpPr>
            <a:spLocks noGrp="1"/>
          </p:cNvSpPr>
          <p:nvPr>
            <p:ph type="pic" sz="quarter" idx="21"/>
          </p:nvPr>
        </p:nvSpPr>
        <p:spPr>
          <a:xfrm>
            <a:off x="6874411" y="1200196"/>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
        <p:nvSpPr>
          <p:cNvPr id="28" name="Picture Placeholder 3">
            <a:extLst>
              <a:ext uri="{FF2B5EF4-FFF2-40B4-BE49-F238E27FC236}">
                <a16:creationId xmlns:a16="http://schemas.microsoft.com/office/drawing/2014/main" id="{C80D4B49-1275-4A83-A987-EC233FB6CC38}"/>
              </a:ext>
            </a:extLst>
          </p:cNvPr>
          <p:cNvSpPr>
            <a:spLocks noGrp="1"/>
          </p:cNvSpPr>
          <p:nvPr>
            <p:ph type="pic" sz="quarter" idx="22"/>
          </p:nvPr>
        </p:nvSpPr>
        <p:spPr>
          <a:xfrm>
            <a:off x="6874411" y="2506752"/>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
        <p:nvSpPr>
          <p:cNvPr id="29" name="Picture Placeholder 3">
            <a:extLst>
              <a:ext uri="{FF2B5EF4-FFF2-40B4-BE49-F238E27FC236}">
                <a16:creationId xmlns:a16="http://schemas.microsoft.com/office/drawing/2014/main" id="{7B475AE2-C1A9-4191-A31B-5D6893397E23}"/>
              </a:ext>
            </a:extLst>
          </p:cNvPr>
          <p:cNvSpPr>
            <a:spLocks noGrp="1"/>
          </p:cNvSpPr>
          <p:nvPr>
            <p:ph type="pic" sz="quarter" idx="23"/>
          </p:nvPr>
        </p:nvSpPr>
        <p:spPr>
          <a:xfrm>
            <a:off x="6874411" y="3797479"/>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
        <p:nvSpPr>
          <p:cNvPr id="30" name="Picture Placeholder 3">
            <a:extLst>
              <a:ext uri="{FF2B5EF4-FFF2-40B4-BE49-F238E27FC236}">
                <a16:creationId xmlns:a16="http://schemas.microsoft.com/office/drawing/2014/main" id="{C29F28E2-C28B-447C-818F-8676A82EEAA9}"/>
              </a:ext>
            </a:extLst>
          </p:cNvPr>
          <p:cNvSpPr>
            <a:spLocks noGrp="1"/>
          </p:cNvSpPr>
          <p:nvPr>
            <p:ph type="pic" sz="quarter" idx="24"/>
          </p:nvPr>
        </p:nvSpPr>
        <p:spPr>
          <a:xfrm>
            <a:off x="6874411" y="5088208"/>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2219225103"/>
      </p:ext>
    </p:extLst>
  </p:cSld>
  <p:clrMapOvr>
    <a:masterClrMapping/>
  </p:clrMapOvr>
  <p:extLst>
    <p:ext uri="{DCECCB84-F9BA-43D5-87BE-67443E8EF086}">
      <p15:sldGuideLst xmlns:p15="http://schemas.microsoft.com/office/powerpoint/2012/main">
        <p15:guide id="1" orient="horz" pos="2160">
          <p15:clr>
            <a:srgbClr val="FBAE40"/>
          </p15:clr>
        </p15:guide>
        <p15:guide id="2" pos="3863">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0" y="3721472"/>
            <a:ext cx="12192000" cy="3136523"/>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358610"/>
            <a:ext cx="10854914" cy="804759"/>
          </a:xfrm>
        </p:spPr>
        <p:txBody>
          <a:bodyPr lIns="0" anchor="b">
            <a:normAutofit/>
          </a:bodyPr>
          <a:lstStyle>
            <a:lvl1pPr algn="ctr">
              <a:defRPr sz="4000" b="1"/>
            </a:lvl1pPr>
          </a:lstStyle>
          <a:p>
            <a:r>
              <a:rPr lang="en-US" noProof="0"/>
              <a:t>Click to Add Slide Title Here</a:t>
            </a:r>
          </a:p>
        </p:txBody>
      </p:sp>
      <p:sp>
        <p:nvSpPr>
          <p:cNvPr id="6" name="Picture Placeholder 5" title="Decorative">
            <a:extLst>
              <a:ext uri="{FF2B5EF4-FFF2-40B4-BE49-F238E27FC236}">
                <a16:creationId xmlns:a16="http://schemas.microsoft.com/office/drawing/2014/main" id="{8C7AA169-6546-4620-BD7B-7B36553C28F7}"/>
              </a:ext>
            </a:extLst>
          </p:cNvPr>
          <p:cNvSpPr>
            <a:spLocks noGrp="1"/>
          </p:cNvSpPr>
          <p:nvPr>
            <p:ph type="pic" sz="quarter" idx="13"/>
          </p:nvPr>
        </p:nvSpPr>
        <p:spPr>
          <a:xfrm>
            <a:off x="1378803" y="2592710"/>
            <a:ext cx="973759" cy="973759"/>
          </a:xfrm>
          <a:prstGeom prst="ellipse">
            <a:avLst/>
          </a:prstGeom>
          <a:solidFill>
            <a:schemeClr val="bg1"/>
          </a:solidFill>
          <a:ln w="19050">
            <a:noFill/>
          </a:ln>
        </p:spPr>
        <p:txBody>
          <a:bodyPr>
            <a:normAutofit/>
          </a:bodyPr>
          <a:lstStyle>
            <a:lvl1pPr>
              <a:defRPr sz="800"/>
            </a:lvl1pPr>
          </a:lstStyle>
          <a:p>
            <a:r>
              <a:rPr lang="en-US" noProof="0"/>
              <a:t>Click icon to add picture</a:t>
            </a:r>
            <a:endParaRPr lang="en-US" noProof="0" dirty="0"/>
          </a:p>
        </p:txBody>
      </p:sp>
      <p:sp>
        <p:nvSpPr>
          <p:cNvPr id="11" name="Picture Placeholder 5" title="Decorative">
            <a:extLst>
              <a:ext uri="{FF2B5EF4-FFF2-40B4-BE49-F238E27FC236}">
                <a16:creationId xmlns:a16="http://schemas.microsoft.com/office/drawing/2014/main" id="{CE9C16DA-A24B-4516-BCC8-C747730478D8}"/>
              </a:ext>
            </a:extLst>
          </p:cNvPr>
          <p:cNvSpPr>
            <a:spLocks noGrp="1"/>
          </p:cNvSpPr>
          <p:nvPr>
            <p:ph type="pic" sz="quarter" idx="14"/>
          </p:nvPr>
        </p:nvSpPr>
        <p:spPr>
          <a:xfrm>
            <a:off x="4226108"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3" name="Picture Placeholder 5" title="Decorative">
            <a:extLst>
              <a:ext uri="{FF2B5EF4-FFF2-40B4-BE49-F238E27FC236}">
                <a16:creationId xmlns:a16="http://schemas.microsoft.com/office/drawing/2014/main" id="{A498122E-BB6F-4765-B85E-6410B9CE17AC}"/>
              </a:ext>
            </a:extLst>
          </p:cNvPr>
          <p:cNvSpPr>
            <a:spLocks noGrp="1"/>
          </p:cNvSpPr>
          <p:nvPr>
            <p:ph type="pic" sz="quarter" idx="15"/>
          </p:nvPr>
        </p:nvSpPr>
        <p:spPr>
          <a:xfrm>
            <a:off x="7073413"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4" name="Picture Placeholder 5" title="Decorative">
            <a:extLst>
              <a:ext uri="{FF2B5EF4-FFF2-40B4-BE49-F238E27FC236}">
                <a16:creationId xmlns:a16="http://schemas.microsoft.com/office/drawing/2014/main" id="{D19B2F25-5E98-4166-8476-BE599D16121D}"/>
              </a:ext>
            </a:extLst>
          </p:cNvPr>
          <p:cNvSpPr>
            <a:spLocks noGrp="1"/>
          </p:cNvSpPr>
          <p:nvPr>
            <p:ph type="pic" sz="quarter" idx="16"/>
          </p:nvPr>
        </p:nvSpPr>
        <p:spPr>
          <a:xfrm>
            <a:off x="9920718"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3920809"/>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3923752"/>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3920809"/>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3916626"/>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20"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668544" y="1489701"/>
            <a:ext cx="10854914" cy="541483"/>
          </a:xfrm>
        </p:spPr>
        <p:txBody>
          <a:bodyPr lIns="0">
            <a:noAutofit/>
          </a:bodyPr>
          <a:lstStyle>
            <a:lvl1pPr marL="0" indent="0" algn="ctr">
              <a:lnSpc>
                <a:spcPct val="100000"/>
              </a:lnSpc>
              <a:buNone/>
              <a:defRPr sz="1400">
                <a:latin typeface="+mj-lt"/>
                <a:cs typeface="Arial" panose="020B0604020202020204" pitchFamily="34" charset="0"/>
              </a:defRPr>
            </a:lvl1pPr>
          </a:lstStyle>
          <a:p>
            <a:pPr lvl="0"/>
            <a:r>
              <a:rPr lang="en-US" noProof="0"/>
              <a:t>Click to edit Master text styles</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638410284"/>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with Imag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Rectangle 6" title="Decorative"/>
          <p:cNvSpPr/>
          <p:nvPr userDrawn="1"/>
        </p:nvSpPr>
        <p:spPr>
          <a:xfrm>
            <a:off x="1238104" y="860778"/>
            <a:ext cx="9715792" cy="5136445"/>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533285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Imag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4601529"/>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4604472"/>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4601529"/>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4597346"/>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2"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358610"/>
            <a:ext cx="10854914" cy="804759"/>
          </a:xfrm>
        </p:spPr>
        <p:txBody>
          <a:bodyPr lIns="0" anchor="b">
            <a:normAutofit/>
          </a:bodyPr>
          <a:lstStyle>
            <a:lvl1pPr algn="ctr">
              <a:defRPr sz="4000" b="1"/>
            </a:lvl1pPr>
          </a:lstStyle>
          <a:p>
            <a:r>
              <a:rPr lang="en-US" noProof="0"/>
              <a:t>Click to Add Slide Title Here</a:t>
            </a:r>
          </a:p>
        </p:txBody>
      </p:sp>
      <p:sp>
        <p:nvSpPr>
          <p:cNvPr id="15"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668544" y="1489701"/>
            <a:ext cx="10854914" cy="731691"/>
          </a:xfrm>
        </p:spPr>
        <p:txBody>
          <a:bodyPr lIns="0">
            <a:noAutofit/>
          </a:bodyPr>
          <a:lstStyle>
            <a:lvl1pPr marL="0" indent="0" algn="ctr">
              <a:lnSpc>
                <a:spcPct val="100000"/>
              </a:lnSpc>
              <a:buNone/>
              <a:defRPr sz="1400">
                <a:latin typeface="+mj-lt"/>
                <a:cs typeface="Arial" panose="020B0604020202020204" pitchFamily="34" charset="0"/>
              </a:defRPr>
            </a:lvl1pPr>
          </a:lstStyle>
          <a:p>
            <a:pPr lvl="0"/>
            <a:r>
              <a:rPr lang="en-US" noProof="0"/>
              <a:t>Click to edit Master text styles</a:t>
            </a:r>
          </a:p>
        </p:txBody>
      </p:sp>
      <p:sp>
        <p:nvSpPr>
          <p:cNvPr id="17"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20" name="Oval 19">
            <a:extLst>
              <a:ext uri="{FF2B5EF4-FFF2-40B4-BE49-F238E27FC236}">
                <a16:creationId xmlns:a16="http://schemas.microsoft.com/office/drawing/2014/main" id="{7D7457D0-C252-49A3-9635-C29B38A49BDC}"/>
              </a:ext>
            </a:extLst>
          </p:cNvPr>
          <p:cNvSpPr/>
          <p:nvPr userDrawn="1"/>
        </p:nvSpPr>
        <p:spPr>
          <a:xfrm>
            <a:off x="1179625"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Oval 20">
            <a:extLst>
              <a:ext uri="{FF2B5EF4-FFF2-40B4-BE49-F238E27FC236}">
                <a16:creationId xmlns:a16="http://schemas.microsoft.com/office/drawing/2014/main" id="{566715FF-568E-4151-A75B-79EC2EC52AED}"/>
              </a:ext>
            </a:extLst>
          </p:cNvPr>
          <p:cNvSpPr/>
          <p:nvPr userDrawn="1"/>
        </p:nvSpPr>
        <p:spPr>
          <a:xfrm>
            <a:off x="4025670"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Oval 21">
            <a:extLst>
              <a:ext uri="{FF2B5EF4-FFF2-40B4-BE49-F238E27FC236}">
                <a16:creationId xmlns:a16="http://schemas.microsoft.com/office/drawing/2014/main" id="{EE41CAAB-44C4-48D7-80E1-3BF0D8006A5A}"/>
              </a:ext>
            </a:extLst>
          </p:cNvPr>
          <p:cNvSpPr/>
          <p:nvPr userDrawn="1"/>
        </p:nvSpPr>
        <p:spPr>
          <a:xfrm>
            <a:off x="6871715"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Oval 22">
            <a:extLst>
              <a:ext uri="{FF2B5EF4-FFF2-40B4-BE49-F238E27FC236}">
                <a16:creationId xmlns:a16="http://schemas.microsoft.com/office/drawing/2014/main" id="{3251A171-181E-416A-9BB8-F6DBEB470707}"/>
              </a:ext>
            </a:extLst>
          </p:cNvPr>
          <p:cNvSpPr/>
          <p:nvPr userDrawn="1"/>
        </p:nvSpPr>
        <p:spPr>
          <a:xfrm>
            <a:off x="9717761"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Picture Placeholder 3">
            <a:extLst>
              <a:ext uri="{FF2B5EF4-FFF2-40B4-BE49-F238E27FC236}">
                <a16:creationId xmlns:a16="http://schemas.microsoft.com/office/drawing/2014/main" id="{FE6EF7CF-2190-49FE-8BAE-D2863ECD5CAD}"/>
              </a:ext>
            </a:extLst>
          </p:cNvPr>
          <p:cNvSpPr>
            <a:spLocks noGrp="1"/>
          </p:cNvSpPr>
          <p:nvPr>
            <p:ph type="pic" sz="quarter" idx="21"/>
          </p:nvPr>
        </p:nvSpPr>
        <p:spPr>
          <a:xfrm>
            <a:off x="13955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
        <p:nvSpPr>
          <p:cNvPr id="25" name="Picture Placeholder 3">
            <a:extLst>
              <a:ext uri="{FF2B5EF4-FFF2-40B4-BE49-F238E27FC236}">
                <a16:creationId xmlns:a16="http://schemas.microsoft.com/office/drawing/2014/main" id="{47D99824-ECF4-4A44-A7CE-84F3AC262C34}"/>
              </a:ext>
            </a:extLst>
          </p:cNvPr>
          <p:cNvSpPr>
            <a:spLocks noGrp="1"/>
          </p:cNvSpPr>
          <p:nvPr>
            <p:ph type="pic" sz="quarter" idx="22"/>
          </p:nvPr>
        </p:nvSpPr>
        <p:spPr>
          <a:xfrm>
            <a:off x="42149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
        <p:nvSpPr>
          <p:cNvPr id="26" name="Picture Placeholder 3">
            <a:extLst>
              <a:ext uri="{FF2B5EF4-FFF2-40B4-BE49-F238E27FC236}">
                <a16:creationId xmlns:a16="http://schemas.microsoft.com/office/drawing/2014/main" id="{F1AE9D02-1431-4CC3-8919-5D21732C45C5}"/>
              </a:ext>
            </a:extLst>
          </p:cNvPr>
          <p:cNvSpPr>
            <a:spLocks noGrp="1"/>
          </p:cNvSpPr>
          <p:nvPr>
            <p:ph type="pic" sz="quarter" idx="23"/>
          </p:nvPr>
        </p:nvSpPr>
        <p:spPr>
          <a:xfrm>
            <a:off x="70978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
        <p:nvSpPr>
          <p:cNvPr id="27" name="Picture Placeholder 3">
            <a:extLst>
              <a:ext uri="{FF2B5EF4-FFF2-40B4-BE49-F238E27FC236}">
                <a16:creationId xmlns:a16="http://schemas.microsoft.com/office/drawing/2014/main" id="{69207058-4EB8-4D3C-B236-53DC24F30D93}"/>
              </a:ext>
            </a:extLst>
          </p:cNvPr>
          <p:cNvSpPr>
            <a:spLocks noGrp="1"/>
          </p:cNvSpPr>
          <p:nvPr>
            <p:ph type="pic" sz="quarter" idx="24"/>
          </p:nvPr>
        </p:nvSpPr>
        <p:spPr>
          <a:xfrm>
            <a:off x="99553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2620055036"/>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6134100" y="0"/>
            <a:ext cx="6057900" cy="6857995"/>
          </a:xfrm>
          <a:prstGeom prst="rect">
            <a:avLst/>
          </a:prstGeom>
          <a:solidFill>
            <a:srgbClr val="DFE3E9"/>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2234610"/>
            <a:ext cx="4008437" cy="1395208"/>
          </a:xfrm>
        </p:spPr>
        <p:txBody>
          <a:bodyPr lIns="0" anchor="b"/>
          <a:lstStyle>
            <a:lvl1pPr>
              <a:defRPr b="1"/>
            </a:lvl1pPr>
          </a:lstStyle>
          <a:p>
            <a:r>
              <a:rPr lang="en-US" noProof="0"/>
              <a:t>Click to Add Slide Title Here</a:t>
            </a:r>
          </a:p>
        </p:txBody>
      </p:sp>
      <p:sp>
        <p:nvSpPr>
          <p:cNvPr id="17"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3695479"/>
            <a:ext cx="4008437" cy="602887"/>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6" name="Picture Placeholder 5" title="Decorative">
            <a:extLst>
              <a:ext uri="{FF2B5EF4-FFF2-40B4-BE49-F238E27FC236}">
                <a16:creationId xmlns:a16="http://schemas.microsoft.com/office/drawing/2014/main" id="{8C7AA169-6546-4620-BD7B-7B36553C28F7}"/>
              </a:ext>
            </a:extLst>
          </p:cNvPr>
          <p:cNvSpPr>
            <a:spLocks noGrp="1"/>
          </p:cNvSpPr>
          <p:nvPr>
            <p:ph type="pic" sz="quarter" idx="13"/>
          </p:nvPr>
        </p:nvSpPr>
        <p:spPr>
          <a:xfrm>
            <a:off x="6602922" y="954224"/>
            <a:ext cx="973759" cy="973759"/>
          </a:xfrm>
          <a:prstGeom prst="ellipse">
            <a:avLst/>
          </a:prstGeom>
          <a:noFill/>
          <a:ln w="38100">
            <a:noFill/>
          </a:ln>
        </p:spPr>
        <p:txBody>
          <a:bodyPr>
            <a:normAutofit/>
          </a:bodyPr>
          <a:lstStyle>
            <a:lvl1pPr>
              <a:defRPr sz="800"/>
            </a:lvl1pPr>
          </a:lstStyle>
          <a:p>
            <a:r>
              <a:rPr lang="en-US" noProof="0"/>
              <a:t>Click icon to add picture</a:t>
            </a:r>
            <a:endParaRPr lang="en-US" noProof="0" dirty="0"/>
          </a:p>
        </p:txBody>
      </p:sp>
      <p:sp>
        <p:nvSpPr>
          <p:cNvPr id="11" name="Picture Placeholder 5" title="Decorative">
            <a:extLst>
              <a:ext uri="{FF2B5EF4-FFF2-40B4-BE49-F238E27FC236}">
                <a16:creationId xmlns:a16="http://schemas.microsoft.com/office/drawing/2014/main" id="{CE9C16DA-A24B-4516-BCC8-C747730478D8}"/>
              </a:ext>
            </a:extLst>
          </p:cNvPr>
          <p:cNvSpPr>
            <a:spLocks noGrp="1"/>
          </p:cNvSpPr>
          <p:nvPr>
            <p:ph type="pic" sz="quarter" idx="14"/>
          </p:nvPr>
        </p:nvSpPr>
        <p:spPr>
          <a:xfrm>
            <a:off x="6602922" y="2245735"/>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3" name="Picture Placeholder 5" title="Decorative">
            <a:extLst>
              <a:ext uri="{FF2B5EF4-FFF2-40B4-BE49-F238E27FC236}">
                <a16:creationId xmlns:a16="http://schemas.microsoft.com/office/drawing/2014/main" id="{A498122E-BB6F-4765-B85E-6410B9CE17AC}"/>
              </a:ext>
            </a:extLst>
          </p:cNvPr>
          <p:cNvSpPr>
            <a:spLocks noGrp="1"/>
          </p:cNvSpPr>
          <p:nvPr>
            <p:ph type="pic" sz="quarter" idx="15"/>
          </p:nvPr>
        </p:nvSpPr>
        <p:spPr>
          <a:xfrm>
            <a:off x="6602922" y="3537246"/>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4" name="Picture Placeholder 5" title="Decorative">
            <a:extLst>
              <a:ext uri="{FF2B5EF4-FFF2-40B4-BE49-F238E27FC236}">
                <a16:creationId xmlns:a16="http://schemas.microsoft.com/office/drawing/2014/main" id="{D19B2F25-5E98-4166-8476-BE599D16121D}"/>
              </a:ext>
            </a:extLst>
          </p:cNvPr>
          <p:cNvSpPr>
            <a:spLocks noGrp="1"/>
          </p:cNvSpPr>
          <p:nvPr>
            <p:ph type="pic" sz="quarter" idx="16"/>
          </p:nvPr>
        </p:nvSpPr>
        <p:spPr>
          <a:xfrm>
            <a:off x="6602922" y="4828757"/>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3276108"/>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4194667956"/>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3" name="Rectangle 2" title="Decorative"/>
          <p:cNvSpPr/>
          <p:nvPr userDrawn="1"/>
        </p:nvSpPr>
        <p:spPr>
          <a:xfrm>
            <a:off x="0" y="0"/>
            <a:ext cx="12192000" cy="28096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8FBBE79-9A2D-485C-A5FF-D6F6AFD2AFC3}"/>
              </a:ext>
            </a:extLst>
          </p:cNvPr>
          <p:cNvSpPr>
            <a:spLocks noGrp="1"/>
          </p:cNvSpPr>
          <p:nvPr>
            <p:ph type="title"/>
          </p:nvPr>
        </p:nvSpPr>
        <p:spPr>
          <a:xfrm>
            <a:off x="1513581" y="597067"/>
            <a:ext cx="8768625" cy="1149325"/>
          </a:xfrm>
        </p:spPr>
        <p:txBody>
          <a:bodyPr lIns="0"/>
          <a:lstStyle>
            <a:lvl1pPr algn="ctr">
              <a:defRPr>
                <a:solidFill>
                  <a:schemeClr val="bg1"/>
                </a:solidFill>
              </a:defRPr>
            </a:lvl1pPr>
          </a:lstStyle>
          <a:p>
            <a:r>
              <a:rPr lang="en-US"/>
              <a:t>Click to edit Master title style</a:t>
            </a:r>
            <a:endParaRPr lang="en-US" dirty="0"/>
          </a:p>
        </p:txBody>
      </p:sp>
      <p:sp>
        <p:nvSpPr>
          <p:cNvPr id="5" name="Picture Placeholder 4" title="Decorative">
            <a:extLst>
              <a:ext uri="{FF2B5EF4-FFF2-40B4-BE49-F238E27FC236}">
                <a16:creationId xmlns:a16="http://schemas.microsoft.com/office/drawing/2014/main" id="{0D8C8A61-C19F-4EF6-A991-5B6EFC5F7AFB}"/>
              </a:ext>
            </a:extLst>
          </p:cNvPr>
          <p:cNvSpPr>
            <a:spLocks noGrp="1"/>
          </p:cNvSpPr>
          <p:nvPr>
            <p:ph type="pic" sz="quarter" idx="11"/>
          </p:nvPr>
        </p:nvSpPr>
        <p:spPr>
          <a:xfrm>
            <a:off x="1038871" y="3050995"/>
            <a:ext cx="1643384" cy="1643384"/>
          </a:xfrm>
          <a:prstGeom prst="rect">
            <a:avLst/>
          </a:prstGeom>
        </p:spPr>
        <p:txBody>
          <a:bodyPr/>
          <a:lstStyle/>
          <a:p>
            <a:r>
              <a:rPr lang="en-US"/>
              <a:t>Click icon to add picture</a:t>
            </a:r>
            <a:endParaRPr lang="en-US" dirty="0"/>
          </a:p>
        </p:txBody>
      </p:sp>
      <p:sp>
        <p:nvSpPr>
          <p:cNvPr id="6" name="Picture Placeholder 4" title="Decorative">
            <a:extLst>
              <a:ext uri="{FF2B5EF4-FFF2-40B4-BE49-F238E27FC236}">
                <a16:creationId xmlns:a16="http://schemas.microsoft.com/office/drawing/2014/main" id="{FB28CC40-CBF3-4E1C-841D-45C7739F95EE}"/>
              </a:ext>
            </a:extLst>
          </p:cNvPr>
          <p:cNvSpPr>
            <a:spLocks noGrp="1"/>
          </p:cNvSpPr>
          <p:nvPr>
            <p:ph type="pic" sz="quarter" idx="12"/>
          </p:nvPr>
        </p:nvSpPr>
        <p:spPr>
          <a:xfrm>
            <a:off x="3842264" y="3050995"/>
            <a:ext cx="1643384" cy="1643384"/>
          </a:xfrm>
          <a:prstGeom prst="rect">
            <a:avLst/>
          </a:prstGeom>
        </p:spPr>
        <p:txBody>
          <a:bodyPr/>
          <a:lstStyle/>
          <a:p>
            <a:r>
              <a:rPr lang="en-US"/>
              <a:t>Click icon to add picture</a:t>
            </a:r>
            <a:endParaRPr lang="en-US" dirty="0"/>
          </a:p>
        </p:txBody>
      </p:sp>
      <p:sp>
        <p:nvSpPr>
          <p:cNvPr id="7" name="Picture Placeholder 4" title="Decorative">
            <a:extLst>
              <a:ext uri="{FF2B5EF4-FFF2-40B4-BE49-F238E27FC236}">
                <a16:creationId xmlns:a16="http://schemas.microsoft.com/office/drawing/2014/main" id="{12606688-9042-46BE-82EA-2A9034C21250}"/>
              </a:ext>
            </a:extLst>
          </p:cNvPr>
          <p:cNvSpPr>
            <a:spLocks noGrp="1"/>
          </p:cNvSpPr>
          <p:nvPr>
            <p:ph type="pic" sz="quarter" idx="13"/>
          </p:nvPr>
        </p:nvSpPr>
        <p:spPr>
          <a:xfrm>
            <a:off x="6645657" y="3061267"/>
            <a:ext cx="1643384" cy="1643384"/>
          </a:xfrm>
          <a:prstGeom prst="rect">
            <a:avLst/>
          </a:prstGeom>
        </p:spPr>
        <p:txBody>
          <a:bodyPr/>
          <a:lstStyle/>
          <a:p>
            <a:r>
              <a:rPr lang="en-US"/>
              <a:t>Click icon to add picture</a:t>
            </a:r>
            <a:endParaRPr lang="en-US" dirty="0"/>
          </a:p>
        </p:txBody>
      </p:sp>
      <p:sp>
        <p:nvSpPr>
          <p:cNvPr id="8" name="Picture Placeholder 4" title="Decorative">
            <a:extLst>
              <a:ext uri="{FF2B5EF4-FFF2-40B4-BE49-F238E27FC236}">
                <a16:creationId xmlns:a16="http://schemas.microsoft.com/office/drawing/2014/main" id="{94A72397-DF36-48ED-9888-0827D143B9BE}"/>
              </a:ext>
            </a:extLst>
          </p:cNvPr>
          <p:cNvSpPr>
            <a:spLocks noGrp="1"/>
          </p:cNvSpPr>
          <p:nvPr>
            <p:ph type="pic" sz="quarter" idx="14"/>
          </p:nvPr>
        </p:nvSpPr>
        <p:spPr>
          <a:xfrm>
            <a:off x="9449049" y="3061267"/>
            <a:ext cx="1643384" cy="1643384"/>
          </a:xfrm>
          <a:prstGeom prst="rect">
            <a:avLst/>
          </a:prstGeom>
        </p:spPr>
        <p:txBody>
          <a:bodyPr/>
          <a:lstStyle/>
          <a:p>
            <a:r>
              <a:rPr lang="en-US"/>
              <a:t>Click icon to add picture</a:t>
            </a:r>
            <a:endParaRPr lang="en-US" dirty="0"/>
          </a:p>
        </p:txBody>
      </p:sp>
      <p:sp>
        <p:nvSpPr>
          <p:cNvPr id="9" name="Text Placeholder 6">
            <a:extLst>
              <a:ext uri="{FF2B5EF4-FFF2-40B4-BE49-F238E27FC236}">
                <a16:creationId xmlns:a16="http://schemas.microsoft.com/office/drawing/2014/main" id="{DD736A8B-DD51-4DE5-A500-3F2E06CA9E12}"/>
              </a:ext>
            </a:extLst>
          </p:cNvPr>
          <p:cNvSpPr>
            <a:spLocks noGrp="1"/>
          </p:cNvSpPr>
          <p:nvPr>
            <p:ph type="body" sz="quarter" idx="15"/>
          </p:nvPr>
        </p:nvSpPr>
        <p:spPr>
          <a:xfrm>
            <a:off x="604711" y="527200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p:ph type="body" sz="quarter" idx="16" hasCustomPrompt="1"/>
          </p:nvPr>
        </p:nvSpPr>
        <p:spPr>
          <a:xfrm>
            <a:off x="604711" y="479147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p:ph type="body" sz="quarter" idx="17"/>
          </p:nvPr>
        </p:nvSpPr>
        <p:spPr>
          <a:xfrm>
            <a:off x="3410942" y="527200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p:ph type="body" sz="quarter" idx="18" hasCustomPrompt="1"/>
          </p:nvPr>
        </p:nvSpPr>
        <p:spPr>
          <a:xfrm>
            <a:off x="3410942" y="479147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17" name="Text Placeholder 6">
            <a:extLst>
              <a:ext uri="{FF2B5EF4-FFF2-40B4-BE49-F238E27FC236}">
                <a16:creationId xmlns:a16="http://schemas.microsoft.com/office/drawing/2014/main" id="{5A499762-AEDB-43BC-89CC-CC0602BEAF73}"/>
              </a:ext>
            </a:extLst>
          </p:cNvPr>
          <p:cNvSpPr>
            <a:spLocks noGrp="1"/>
          </p:cNvSpPr>
          <p:nvPr>
            <p:ph type="body" sz="quarter" idx="23"/>
          </p:nvPr>
        </p:nvSpPr>
        <p:spPr>
          <a:xfrm>
            <a:off x="6217173" y="528227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8" name="Text Placeholder 6">
            <a:extLst>
              <a:ext uri="{FF2B5EF4-FFF2-40B4-BE49-F238E27FC236}">
                <a16:creationId xmlns:a16="http://schemas.microsoft.com/office/drawing/2014/main" id="{880EDD7E-326D-47DC-B58D-88ECE1D00F94}"/>
              </a:ext>
            </a:extLst>
          </p:cNvPr>
          <p:cNvSpPr>
            <a:spLocks noGrp="1"/>
          </p:cNvSpPr>
          <p:nvPr>
            <p:ph type="body" sz="quarter" idx="24" hasCustomPrompt="1"/>
          </p:nvPr>
        </p:nvSpPr>
        <p:spPr>
          <a:xfrm>
            <a:off x="6217173" y="480174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19" name="Text Placeholder 6">
            <a:extLst>
              <a:ext uri="{FF2B5EF4-FFF2-40B4-BE49-F238E27FC236}">
                <a16:creationId xmlns:a16="http://schemas.microsoft.com/office/drawing/2014/main" id="{DB92C933-F978-486C-A305-0BAC73E0F152}"/>
              </a:ext>
            </a:extLst>
          </p:cNvPr>
          <p:cNvSpPr>
            <a:spLocks noGrp="1"/>
          </p:cNvSpPr>
          <p:nvPr>
            <p:ph type="body" sz="quarter" idx="25"/>
          </p:nvPr>
        </p:nvSpPr>
        <p:spPr>
          <a:xfrm>
            <a:off x="9023403" y="528227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20" name="Text Placeholder 6">
            <a:extLst>
              <a:ext uri="{FF2B5EF4-FFF2-40B4-BE49-F238E27FC236}">
                <a16:creationId xmlns:a16="http://schemas.microsoft.com/office/drawing/2014/main" id="{B18BFAE0-942E-42DB-BD07-596D50E07E37}"/>
              </a:ext>
            </a:extLst>
          </p:cNvPr>
          <p:cNvSpPr>
            <a:spLocks noGrp="1"/>
          </p:cNvSpPr>
          <p:nvPr>
            <p:ph type="body" sz="quarter" idx="26" hasCustomPrompt="1"/>
          </p:nvPr>
        </p:nvSpPr>
        <p:spPr>
          <a:xfrm>
            <a:off x="9023403" y="480174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21"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759266"/>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solidFill>
                <a:schemeClr val="bg1"/>
              </a:solidFill>
            </a:endParaRPr>
          </a:p>
        </p:txBody>
      </p:sp>
    </p:spTree>
    <p:extLst>
      <p:ext uri="{BB962C8B-B14F-4D97-AF65-F5344CB8AC3E}">
        <p14:creationId xmlns:p14="http://schemas.microsoft.com/office/powerpoint/2010/main" val="6877645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4" name="Rectangle 3" title="Decorative"/>
          <p:cNvSpPr/>
          <p:nvPr userDrawn="1"/>
        </p:nvSpPr>
        <p:spPr>
          <a:xfrm>
            <a:off x="0" y="1964267"/>
            <a:ext cx="3052729" cy="24435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title="Decorative"/>
          <p:cNvSpPr/>
          <p:nvPr userDrawn="1"/>
        </p:nvSpPr>
        <p:spPr>
          <a:xfrm>
            <a:off x="6092848" y="1964267"/>
            <a:ext cx="3052729" cy="244350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title="Decorative"/>
          <p:cNvSpPr/>
          <p:nvPr userDrawn="1"/>
        </p:nvSpPr>
        <p:spPr>
          <a:xfrm>
            <a:off x="9139272" y="4414498"/>
            <a:ext cx="3052729" cy="2443502"/>
          </a:xfrm>
          <a:prstGeom prst="rect">
            <a:avLst/>
          </a:prstGeom>
          <a:solidFill>
            <a:schemeClr val="accent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8FBBE79-9A2D-485C-A5FF-D6F6AFD2AFC3}"/>
              </a:ext>
            </a:extLst>
          </p:cNvPr>
          <p:cNvSpPr>
            <a:spLocks noGrp="1"/>
          </p:cNvSpPr>
          <p:nvPr userDrawn="1">
            <p:ph type="title"/>
          </p:nvPr>
        </p:nvSpPr>
        <p:spPr>
          <a:xfrm>
            <a:off x="2106887" y="616350"/>
            <a:ext cx="7978227" cy="1062602"/>
          </a:xfrm>
        </p:spPr>
        <p:txBody>
          <a:bodyPr lIns="0"/>
          <a:lstStyle>
            <a:lvl1pPr algn="ctr">
              <a:defRPr>
                <a:solidFill>
                  <a:schemeClr val="tx2"/>
                </a:solidFill>
              </a:defRPr>
            </a:lvl1pPr>
          </a:lstStyle>
          <a:p>
            <a:r>
              <a:rPr lang="en-US"/>
              <a:t>Click to edit Master title style</a:t>
            </a:r>
            <a:endParaRPr lang="en-US" dirty="0"/>
          </a:p>
        </p:txBody>
      </p:sp>
      <p:sp>
        <p:nvSpPr>
          <p:cNvPr id="30" name="Picture Placeholder 4" title="Decorative">
            <a:extLst>
              <a:ext uri="{FF2B5EF4-FFF2-40B4-BE49-F238E27FC236}">
                <a16:creationId xmlns:a16="http://schemas.microsoft.com/office/drawing/2014/main" id="{0D8C8A61-C19F-4EF6-A991-5B6EFC5F7AFB}"/>
              </a:ext>
            </a:extLst>
          </p:cNvPr>
          <p:cNvSpPr>
            <a:spLocks noGrp="1"/>
          </p:cNvSpPr>
          <p:nvPr>
            <p:ph type="pic" sz="quarter" idx="11"/>
          </p:nvPr>
        </p:nvSpPr>
        <p:spPr>
          <a:xfrm>
            <a:off x="0" y="4416552"/>
            <a:ext cx="3054096" cy="2441448"/>
          </a:xfrm>
          <a:prstGeom prst="rect">
            <a:avLst/>
          </a:prstGeom>
        </p:spPr>
        <p:txBody>
          <a:bodyPr>
            <a:normAutofit/>
          </a:bodyPr>
          <a:lstStyle>
            <a:lvl1pPr algn="ctr">
              <a:defRPr sz="1600"/>
            </a:lvl1pPr>
          </a:lstStyle>
          <a:p>
            <a:r>
              <a:rPr lang="en-US"/>
              <a:t>Click icon to add picture</a:t>
            </a:r>
            <a:endParaRPr lang="en-US" dirty="0"/>
          </a:p>
        </p:txBody>
      </p:sp>
      <p:sp>
        <p:nvSpPr>
          <p:cNvPr id="32" name="Picture Placeholder 4" title="Decorative">
            <a:extLst>
              <a:ext uri="{FF2B5EF4-FFF2-40B4-BE49-F238E27FC236}">
                <a16:creationId xmlns:a16="http://schemas.microsoft.com/office/drawing/2014/main" id="{12606688-9042-46BE-82EA-2A9034C21250}"/>
              </a:ext>
            </a:extLst>
          </p:cNvPr>
          <p:cNvSpPr>
            <a:spLocks noGrp="1"/>
          </p:cNvSpPr>
          <p:nvPr>
            <p:ph type="pic" sz="quarter" idx="13"/>
          </p:nvPr>
        </p:nvSpPr>
        <p:spPr>
          <a:xfrm>
            <a:off x="3046424" y="1964267"/>
            <a:ext cx="3054096" cy="2441448"/>
          </a:xfrm>
          <a:prstGeom prst="rect">
            <a:avLst/>
          </a:prstGeom>
        </p:spPr>
        <p:txBody>
          <a:bodyPr>
            <a:normAutofit/>
          </a:bodyPr>
          <a:lstStyle>
            <a:lvl1pPr algn="ctr">
              <a:defRPr sz="1600"/>
            </a:lvl1pPr>
          </a:lstStyle>
          <a:p>
            <a:r>
              <a:rPr lang="en-US"/>
              <a:t>Click icon to add picture</a:t>
            </a:r>
            <a:endParaRPr lang="en-US" dirty="0"/>
          </a:p>
        </p:txBody>
      </p:sp>
      <p:sp>
        <p:nvSpPr>
          <p:cNvPr id="33" name="Picture Placeholder 4" title="Decorative">
            <a:extLst>
              <a:ext uri="{FF2B5EF4-FFF2-40B4-BE49-F238E27FC236}">
                <a16:creationId xmlns:a16="http://schemas.microsoft.com/office/drawing/2014/main" id="{94A72397-DF36-48ED-9888-0827D143B9BE}"/>
              </a:ext>
            </a:extLst>
          </p:cNvPr>
          <p:cNvSpPr>
            <a:spLocks noGrp="1"/>
          </p:cNvSpPr>
          <p:nvPr>
            <p:ph type="pic" sz="quarter" idx="14"/>
          </p:nvPr>
        </p:nvSpPr>
        <p:spPr>
          <a:xfrm>
            <a:off x="9137904" y="1964267"/>
            <a:ext cx="3054096" cy="2441448"/>
          </a:xfrm>
          <a:prstGeom prst="rect">
            <a:avLst/>
          </a:prstGeom>
        </p:spPr>
        <p:txBody>
          <a:bodyPr>
            <a:normAutofit/>
          </a:bodyPr>
          <a:lstStyle>
            <a:lvl1pPr algn="ctr">
              <a:defRPr sz="1600"/>
            </a:lvl1pPr>
          </a:lstStyle>
          <a:p>
            <a:r>
              <a:rPr lang="en-US"/>
              <a:t>Click icon to add picture</a:t>
            </a:r>
            <a:endParaRPr lang="en-US" dirty="0"/>
          </a:p>
        </p:txBody>
      </p:sp>
      <p:sp>
        <p:nvSpPr>
          <p:cNvPr id="26" name="Rectangle 25" title="Decorative"/>
          <p:cNvSpPr/>
          <p:nvPr userDrawn="1"/>
        </p:nvSpPr>
        <p:spPr>
          <a:xfrm>
            <a:off x="3046424" y="4414498"/>
            <a:ext cx="3052729" cy="24435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6">
            <a:extLst>
              <a:ext uri="{FF2B5EF4-FFF2-40B4-BE49-F238E27FC236}">
                <a16:creationId xmlns:a16="http://schemas.microsoft.com/office/drawing/2014/main" id="{DD736A8B-DD51-4DE5-A500-3F2E06CA9E12}"/>
              </a:ext>
            </a:extLst>
          </p:cNvPr>
          <p:cNvSpPr>
            <a:spLocks noGrp="1"/>
          </p:cNvSpPr>
          <p:nvPr userDrawn="1">
            <p:ph type="body" sz="quarter" idx="15"/>
          </p:nvPr>
        </p:nvSpPr>
        <p:spPr>
          <a:xfrm>
            <a:off x="264410" y="3652861"/>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userDrawn="1">
            <p:ph type="body" sz="quarter" idx="16" hasCustomPrompt="1"/>
          </p:nvPr>
        </p:nvSpPr>
        <p:spPr>
          <a:xfrm>
            <a:off x="264410" y="3248535"/>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userDrawn="1">
            <p:ph type="body" sz="quarter" idx="17"/>
          </p:nvPr>
        </p:nvSpPr>
        <p:spPr>
          <a:xfrm>
            <a:off x="6359042" y="3652861"/>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userDrawn="1">
            <p:ph type="body" sz="quarter" idx="18" hasCustomPrompt="1"/>
          </p:nvPr>
        </p:nvSpPr>
        <p:spPr>
          <a:xfrm>
            <a:off x="6359042" y="3248535"/>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13" name="Text Placeholder 6">
            <a:extLst>
              <a:ext uri="{FF2B5EF4-FFF2-40B4-BE49-F238E27FC236}">
                <a16:creationId xmlns:a16="http://schemas.microsoft.com/office/drawing/2014/main" id="{3B9FAC90-EA8D-4C0E-A0D1-0D252B50A12F}"/>
              </a:ext>
            </a:extLst>
          </p:cNvPr>
          <p:cNvSpPr>
            <a:spLocks noGrp="1"/>
          </p:cNvSpPr>
          <p:nvPr userDrawn="1">
            <p:ph type="body" sz="quarter" idx="19"/>
          </p:nvPr>
        </p:nvSpPr>
        <p:spPr>
          <a:xfrm>
            <a:off x="3288925" y="5167572"/>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4" name="Text Placeholder 6">
            <a:extLst>
              <a:ext uri="{FF2B5EF4-FFF2-40B4-BE49-F238E27FC236}">
                <a16:creationId xmlns:a16="http://schemas.microsoft.com/office/drawing/2014/main" id="{5556F808-0B84-4923-9C86-83F13CFABBB6}"/>
              </a:ext>
            </a:extLst>
          </p:cNvPr>
          <p:cNvSpPr>
            <a:spLocks noGrp="1"/>
          </p:cNvSpPr>
          <p:nvPr userDrawn="1">
            <p:ph type="body" sz="quarter" idx="20" hasCustomPrompt="1"/>
          </p:nvPr>
        </p:nvSpPr>
        <p:spPr>
          <a:xfrm>
            <a:off x="3288925" y="4763246"/>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15" name="Text Placeholder 6">
            <a:extLst>
              <a:ext uri="{FF2B5EF4-FFF2-40B4-BE49-F238E27FC236}">
                <a16:creationId xmlns:a16="http://schemas.microsoft.com/office/drawing/2014/main" id="{6D49870F-68D7-4CDC-8F2A-696151FA2B90}"/>
              </a:ext>
            </a:extLst>
          </p:cNvPr>
          <p:cNvSpPr>
            <a:spLocks noGrp="1"/>
          </p:cNvSpPr>
          <p:nvPr userDrawn="1">
            <p:ph type="body" sz="quarter" idx="21"/>
          </p:nvPr>
        </p:nvSpPr>
        <p:spPr>
          <a:xfrm>
            <a:off x="9412281" y="5167572"/>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6" name="Text Placeholder 6">
            <a:extLst>
              <a:ext uri="{FF2B5EF4-FFF2-40B4-BE49-F238E27FC236}">
                <a16:creationId xmlns:a16="http://schemas.microsoft.com/office/drawing/2014/main" id="{530C251D-6B9A-485B-A02D-AAF34ECA7B5D}"/>
              </a:ext>
            </a:extLst>
          </p:cNvPr>
          <p:cNvSpPr>
            <a:spLocks noGrp="1"/>
          </p:cNvSpPr>
          <p:nvPr userDrawn="1">
            <p:ph type="body" sz="quarter" idx="22" hasCustomPrompt="1"/>
          </p:nvPr>
        </p:nvSpPr>
        <p:spPr>
          <a:xfrm>
            <a:off x="9412281" y="4763246"/>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31" name="Picture Placeholder 4" title="Decorative">
            <a:extLst>
              <a:ext uri="{FF2B5EF4-FFF2-40B4-BE49-F238E27FC236}">
                <a16:creationId xmlns:a16="http://schemas.microsoft.com/office/drawing/2014/main" id="{FB28CC40-CBF3-4E1C-841D-45C7739F95EE}"/>
              </a:ext>
            </a:extLst>
          </p:cNvPr>
          <p:cNvSpPr>
            <a:spLocks noGrp="1"/>
          </p:cNvSpPr>
          <p:nvPr>
            <p:ph type="pic" sz="quarter" idx="12"/>
          </p:nvPr>
        </p:nvSpPr>
        <p:spPr>
          <a:xfrm>
            <a:off x="6092848" y="4416552"/>
            <a:ext cx="3054096" cy="2441448"/>
          </a:xfrm>
          <a:prstGeom prst="rect">
            <a:avLst/>
          </a:prstGeom>
        </p:spPr>
        <p:txBody>
          <a:bodyPr>
            <a:normAutofit/>
          </a:bodyPr>
          <a:lstStyle>
            <a:lvl1pPr algn="ctr">
              <a:defRPr sz="1600"/>
            </a:lvl1pPr>
          </a:lstStyle>
          <a:p>
            <a:r>
              <a:rPr lang="en-US"/>
              <a:t>Click icon to add picture</a:t>
            </a:r>
            <a:endParaRPr lang="en-US" dirty="0"/>
          </a:p>
        </p:txBody>
      </p:sp>
    </p:spTree>
    <p:extLst>
      <p:ext uri="{BB962C8B-B14F-4D97-AF65-F5344CB8AC3E}">
        <p14:creationId xmlns:p14="http://schemas.microsoft.com/office/powerpoint/2010/main" val="33311750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accent1"/>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2247900"/>
            <a:ext cx="5620473" cy="3870325"/>
          </a:xfrm>
        </p:spPr>
        <p:txBody>
          <a:bodyPr/>
          <a:lstStyle/>
          <a:p>
            <a:r>
              <a:rPr lang="en-US" noProof="0"/>
              <a:t>Click icon to add chart</a:t>
            </a:r>
            <a:endParaRPr lang="en-US" noProof="0" dirty="0"/>
          </a:p>
        </p:txBody>
      </p:sp>
      <p:sp>
        <p:nvSpPr>
          <p:cNvPr id="2" name="Rectangle 1">
            <a:extLst>
              <a:ext uri="{FF2B5EF4-FFF2-40B4-BE49-F238E27FC236}">
                <a16:creationId xmlns:a16="http://schemas.microsoft.com/office/drawing/2014/main" id="{2B5F4DF3-3822-4AC9-9C82-C8D284E443EB}"/>
              </a:ext>
            </a:extLst>
          </p:cNvPr>
          <p:cNvSpPr/>
          <p:nvPr userDrawn="1"/>
        </p:nvSpPr>
        <p:spPr>
          <a:xfrm>
            <a:off x="5937569" y="2082800"/>
            <a:ext cx="5620473" cy="10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9009635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p>
            <a:r>
              <a:rPr lang="en-US" noProof="0"/>
              <a:t>Click icon to add chart</a:t>
            </a:r>
            <a:endParaRPr lang="en-US" noProof="0" dirty="0"/>
          </a:p>
        </p:txBody>
      </p:sp>
      <p:sp>
        <p:nvSpPr>
          <p:cNvPr id="7" name="Shape 62" title="Decorative">
            <a:extLst>
              <a:ext uri="{FF2B5EF4-FFF2-40B4-BE49-F238E27FC236}">
                <a16:creationId xmlns:a16="http://schemas.microsoft.com/office/drawing/2014/main" id="{5C48ADE8-5D65-4FF2-93E1-D504137454D1}"/>
              </a:ext>
            </a:extLst>
          </p:cNvPr>
          <p:cNvSpPr/>
          <p:nvPr userDrawn="1"/>
        </p:nvSpPr>
        <p:spPr>
          <a:xfrm flipV="1">
            <a:off x="5770807" y="839972"/>
            <a:ext cx="0" cy="5370328"/>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13101273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Blank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EE74C1-9E1A-46A4-9261-8F389FEAB7F4}"/>
              </a:ext>
            </a:extLst>
          </p:cNvPr>
          <p:cNvSpPr/>
          <p:nvPr userDrawn="1"/>
        </p:nvSpPr>
        <p:spPr>
          <a:xfrm>
            <a:off x="5727700" y="0"/>
            <a:ext cx="64643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lvl1pPr>
              <a:defRPr>
                <a:solidFill>
                  <a:schemeClr val="bg1"/>
                </a:solidFill>
              </a:defRPr>
            </a:lvl1pPr>
          </a:lstStyle>
          <a:p>
            <a:r>
              <a:rPr lang="en-US" noProof="0"/>
              <a:t>Click icon to add chart</a:t>
            </a:r>
            <a:endParaRPr lang="en-US" noProof="0" dirty="0"/>
          </a:p>
        </p:txBody>
      </p:sp>
    </p:spTree>
    <p:extLst>
      <p:ext uri="{BB962C8B-B14F-4D97-AF65-F5344CB8AC3E}">
        <p14:creationId xmlns:p14="http://schemas.microsoft.com/office/powerpoint/2010/main" val="19147689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6_Blank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EE74C1-9E1A-46A4-9261-8F389FEAB7F4}"/>
              </a:ext>
            </a:extLst>
          </p:cNvPr>
          <p:cNvSpPr/>
          <p:nvPr userDrawn="1"/>
        </p:nvSpPr>
        <p:spPr>
          <a:xfrm>
            <a:off x="5727700" y="0"/>
            <a:ext cx="64643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lvl1pPr>
              <a:defRPr>
                <a:solidFill>
                  <a:schemeClr val="bg1"/>
                </a:solidFill>
              </a:defRPr>
            </a:lvl1pPr>
          </a:lstStyle>
          <a:p>
            <a:r>
              <a:rPr lang="en-US" noProof="0"/>
              <a:t>Click icon to add chart</a:t>
            </a:r>
            <a:endParaRPr lang="en-US" noProof="0" dirty="0"/>
          </a:p>
        </p:txBody>
      </p:sp>
    </p:spTree>
    <p:extLst>
      <p:ext uri="{BB962C8B-B14F-4D97-AF65-F5344CB8AC3E}">
        <p14:creationId xmlns:p14="http://schemas.microsoft.com/office/powerpoint/2010/main" val="21154258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r">
              <a:defRPr sz="4000"/>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838200" y="2392680"/>
            <a:ext cx="10719842" cy="4167505"/>
          </a:xfrm>
        </p:spPr>
        <p:txBody>
          <a:bodyPr/>
          <a:lstStyle/>
          <a:p>
            <a:r>
              <a:rPr lang="en-US" noProof="0"/>
              <a:t>Click icon to add chart</a:t>
            </a:r>
            <a:endParaRPr lang="en-US" noProof="0" dirty="0"/>
          </a:p>
        </p:txBody>
      </p:sp>
    </p:spTree>
    <p:extLst>
      <p:ext uri="{BB962C8B-B14F-4D97-AF65-F5344CB8AC3E}">
        <p14:creationId xmlns:p14="http://schemas.microsoft.com/office/powerpoint/2010/main" val="7445607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r">
              <a:defRPr sz="4000"/>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815420" y="2392680"/>
            <a:ext cx="5742622" cy="4023995"/>
          </a:xfrm>
        </p:spPr>
        <p:txBody>
          <a:bodyPr/>
          <a:lstStyle/>
          <a:p>
            <a:r>
              <a:rPr lang="en-US" noProof="0"/>
              <a:t>Click icon to add chart</a:t>
            </a:r>
            <a:endParaRPr lang="en-US" noProof="0" dirty="0"/>
          </a:p>
        </p:txBody>
      </p:sp>
      <p:sp>
        <p:nvSpPr>
          <p:cNvPr id="4" name="Picture Placeholder 3" title="Decorative">
            <a:extLst>
              <a:ext uri="{FF2B5EF4-FFF2-40B4-BE49-F238E27FC236}">
                <a16:creationId xmlns:a16="http://schemas.microsoft.com/office/drawing/2014/main" id="{C9E9201F-1E54-4CE0-974D-2A45F04F48B9}"/>
              </a:ext>
            </a:extLst>
          </p:cNvPr>
          <p:cNvSpPr>
            <a:spLocks noGrp="1"/>
          </p:cNvSpPr>
          <p:nvPr>
            <p:ph type="pic" sz="quarter" idx="14"/>
          </p:nvPr>
        </p:nvSpPr>
        <p:spPr>
          <a:xfrm>
            <a:off x="838200" y="2392045"/>
            <a:ext cx="4776788" cy="4023995"/>
          </a:xfrm>
        </p:spPr>
        <p:txBody>
          <a:bodyPr/>
          <a:lstStyle/>
          <a:p>
            <a:r>
              <a:rPr lang="en-US" noProof="0"/>
              <a:t>Click icon to add picture</a:t>
            </a:r>
            <a:endParaRPr lang="en-US" noProof="0" dirty="0"/>
          </a:p>
        </p:txBody>
      </p:sp>
    </p:spTree>
    <p:extLst>
      <p:ext uri="{BB962C8B-B14F-4D97-AF65-F5344CB8AC3E}">
        <p14:creationId xmlns:p14="http://schemas.microsoft.com/office/powerpoint/2010/main" val="698514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with Imag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Rectangle 6" title="Decorative"/>
          <p:cNvSpPr/>
          <p:nvPr userDrawn="1"/>
        </p:nvSpPr>
        <p:spPr>
          <a:xfrm>
            <a:off x="1238104" y="860778"/>
            <a:ext cx="9715792" cy="5136445"/>
          </a:xfrm>
          <a:prstGeom prst="rect">
            <a:avLst/>
          </a:prstGeom>
          <a:noFill/>
          <a:ln w="762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787606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74535-13A9-914D-A6BC-97AFF288301C}"/>
              </a:ext>
            </a:extLst>
          </p:cNvPr>
          <p:cNvSpPr>
            <a:spLocks noGrp="1"/>
          </p:cNvSpPr>
          <p:nvPr>
            <p:ph type="title" hasCustomPrompt="1"/>
          </p:nvPr>
        </p:nvSpPr>
        <p:spPr>
          <a:xfrm>
            <a:off x="647700" y="289560"/>
            <a:ext cx="10896600" cy="893218"/>
          </a:xfrm>
        </p:spPr>
        <p:txBody>
          <a:bodyPr anchor="b"/>
          <a:lstStyle>
            <a:lvl1pPr algn="ctr">
              <a:defRPr/>
            </a:lvl1pPr>
          </a:lstStyle>
          <a:p>
            <a:r>
              <a:rPr lang="en-US" dirty="0"/>
              <a:t>CLICK TO EDIT MASTER TITLE STYLE</a:t>
            </a:r>
          </a:p>
        </p:txBody>
      </p:sp>
      <p:sp>
        <p:nvSpPr>
          <p:cNvPr id="11" name="Text Placeholder 11">
            <a:extLst>
              <a:ext uri="{FF2B5EF4-FFF2-40B4-BE49-F238E27FC236}">
                <a16:creationId xmlns:a16="http://schemas.microsoft.com/office/drawing/2014/main" id="{43A40995-514F-A74C-B120-F2ADB492062F}"/>
              </a:ext>
            </a:extLst>
          </p:cNvPr>
          <p:cNvSpPr>
            <a:spLocks noGrp="1"/>
          </p:cNvSpPr>
          <p:nvPr>
            <p:ph type="body" sz="quarter" idx="12" hasCustomPrompt="1"/>
          </p:nvPr>
        </p:nvSpPr>
        <p:spPr>
          <a:xfrm>
            <a:off x="647700" y="1097363"/>
            <a:ext cx="10896600" cy="602887"/>
          </a:xfrm>
        </p:spPr>
        <p:txBody>
          <a:bodyPr anchor="ctr">
            <a:normAutofit/>
          </a:bodyPr>
          <a:lstStyle>
            <a:lvl1pPr marL="0" indent="0" algn="ctr">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dirty="0"/>
              <a:t>SUBTITLE HERE</a:t>
            </a:r>
          </a:p>
        </p:txBody>
      </p:sp>
      <p:sp>
        <p:nvSpPr>
          <p:cNvPr id="4" name="Table Placeholder 3" title="Decorative">
            <a:extLst>
              <a:ext uri="{FF2B5EF4-FFF2-40B4-BE49-F238E27FC236}">
                <a16:creationId xmlns:a16="http://schemas.microsoft.com/office/drawing/2014/main" id="{EC1740A4-BBA1-4296-9738-ADD3B80B2439}"/>
              </a:ext>
            </a:extLst>
          </p:cNvPr>
          <p:cNvSpPr>
            <a:spLocks noGrp="1"/>
          </p:cNvSpPr>
          <p:nvPr>
            <p:ph type="tbl" sz="quarter" idx="13"/>
          </p:nvPr>
        </p:nvSpPr>
        <p:spPr>
          <a:xfrm>
            <a:off x="647700" y="1806575"/>
            <a:ext cx="10896600" cy="4578350"/>
          </a:xfrm>
        </p:spPr>
        <p:txBody>
          <a:bodyPr/>
          <a:lstStyle/>
          <a:p>
            <a:r>
              <a:rPr lang="en-US"/>
              <a:t>Click icon to add table</a:t>
            </a:r>
            <a:endParaRPr lang="en-US" dirty="0"/>
          </a:p>
        </p:txBody>
      </p:sp>
    </p:spTree>
    <p:extLst>
      <p:ext uri="{BB962C8B-B14F-4D97-AF65-F5344CB8AC3E}">
        <p14:creationId xmlns:p14="http://schemas.microsoft.com/office/powerpoint/2010/main" val="8508298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69723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6" title="Decorative">
            <a:extLst>
              <a:ext uri="{FF2B5EF4-FFF2-40B4-BE49-F238E27FC236}">
                <a16:creationId xmlns:a16="http://schemas.microsoft.com/office/drawing/2014/main" id="{18957288-25D1-4D25-BECD-5A2E6A888185}"/>
              </a:ext>
            </a:extLst>
          </p:cNvPr>
          <p:cNvSpPr>
            <a:spLocks noGrp="1"/>
          </p:cNvSpPr>
          <p:nvPr>
            <p:ph type="pic" sz="quarter" idx="13"/>
          </p:nvPr>
        </p:nvSpPr>
        <p:spPr>
          <a:xfrm>
            <a:off x="3236595" y="260350"/>
            <a:ext cx="44926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6" name="Picture Placeholder 6" title="Decorative">
            <a:extLst>
              <a:ext uri="{FF2B5EF4-FFF2-40B4-BE49-F238E27FC236}">
                <a16:creationId xmlns:a16="http://schemas.microsoft.com/office/drawing/2014/main" id="{3F6FD22A-5FDA-45EC-BE49-3C0E30A397B0}"/>
              </a:ext>
            </a:extLst>
          </p:cNvPr>
          <p:cNvSpPr>
            <a:spLocks noGrp="1"/>
          </p:cNvSpPr>
          <p:nvPr>
            <p:ph type="pic" sz="quarter" idx="15"/>
          </p:nvPr>
        </p:nvSpPr>
        <p:spPr>
          <a:xfrm>
            <a:off x="7839076" y="260350"/>
            <a:ext cx="4052888" cy="380365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7" name="Picture Placeholder 6" title="Decorative">
            <a:extLst>
              <a:ext uri="{FF2B5EF4-FFF2-40B4-BE49-F238E27FC236}">
                <a16:creationId xmlns:a16="http://schemas.microsoft.com/office/drawing/2014/main" id="{B64BDA74-9644-41EB-984D-939D27B60F3F}"/>
              </a:ext>
            </a:extLst>
          </p:cNvPr>
          <p:cNvSpPr>
            <a:spLocks noGrp="1"/>
          </p:cNvSpPr>
          <p:nvPr>
            <p:ph type="pic" sz="quarter" idx="16"/>
          </p:nvPr>
        </p:nvSpPr>
        <p:spPr>
          <a:xfrm>
            <a:off x="7839076" y="4165600"/>
            <a:ext cx="4052888" cy="239553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8" name="Title 1">
            <a:extLst>
              <a:ext uri="{FF2B5EF4-FFF2-40B4-BE49-F238E27FC236}">
                <a16:creationId xmlns:a16="http://schemas.microsoft.com/office/drawing/2014/main" id="{531D0563-B39F-46E6-AC0D-1CDBD9E8989A}"/>
              </a:ext>
            </a:extLst>
          </p:cNvPr>
          <p:cNvSpPr>
            <a:spLocks noGrp="1"/>
          </p:cNvSpPr>
          <p:nvPr>
            <p:ph type="title" hasCustomPrompt="1"/>
          </p:nvPr>
        </p:nvSpPr>
        <p:spPr>
          <a:xfrm>
            <a:off x="518160" y="450030"/>
            <a:ext cx="2578099" cy="2508588"/>
          </a:xfrm>
        </p:spPr>
        <p:txBody>
          <a:bodyPr lIns="0" anchor="b">
            <a:normAutofit/>
          </a:bodyPr>
          <a:lstStyle>
            <a:lvl1pPr algn="l">
              <a:defRPr sz="4000"/>
            </a:lvl1pPr>
          </a:lstStyle>
          <a:p>
            <a:r>
              <a:rPr lang="en-US" noProof="0"/>
              <a:t>Click to Add </a:t>
            </a:r>
            <a:br>
              <a:rPr lang="en-US" noProof="0"/>
            </a:br>
            <a:r>
              <a:rPr lang="en-US" noProof="0"/>
              <a:t>Slide Title Here</a:t>
            </a:r>
          </a:p>
        </p:txBody>
      </p:sp>
      <p:sp>
        <p:nvSpPr>
          <p:cNvPr id="10" name="Shape 62" title="Decorative">
            <a:extLst>
              <a:ext uri="{FF2B5EF4-FFF2-40B4-BE49-F238E27FC236}">
                <a16:creationId xmlns:a16="http://schemas.microsoft.com/office/drawing/2014/main" id="{E1A23DB6-E067-4A30-8C4B-98B452428518}"/>
              </a:ext>
            </a:extLst>
          </p:cNvPr>
          <p:cNvSpPr/>
          <p:nvPr userDrawn="1"/>
        </p:nvSpPr>
        <p:spPr>
          <a:xfrm rot="16200000" flipV="1">
            <a:off x="1612562" y="1959892"/>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12529377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4" name="Picture Placeholder 6" title="Decorative">
            <a:extLst>
              <a:ext uri="{FF2B5EF4-FFF2-40B4-BE49-F238E27FC236}">
                <a16:creationId xmlns:a16="http://schemas.microsoft.com/office/drawing/2014/main" id="{18957288-25D1-4D25-BECD-5A2E6A888185}"/>
              </a:ext>
            </a:extLst>
          </p:cNvPr>
          <p:cNvSpPr>
            <a:spLocks noGrp="1"/>
          </p:cNvSpPr>
          <p:nvPr>
            <p:ph type="pic" sz="quarter" idx="13"/>
          </p:nvPr>
        </p:nvSpPr>
        <p:spPr>
          <a:xfrm>
            <a:off x="2315" y="1497808"/>
            <a:ext cx="3129335" cy="536019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6" name="Picture Placeholder 6" title="Decorative">
            <a:extLst>
              <a:ext uri="{FF2B5EF4-FFF2-40B4-BE49-F238E27FC236}">
                <a16:creationId xmlns:a16="http://schemas.microsoft.com/office/drawing/2014/main" id="{3F6FD22A-5FDA-45EC-BE49-3C0E30A397B0}"/>
              </a:ext>
            </a:extLst>
          </p:cNvPr>
          <p:cNvSpPr>
            <a:spLocks noGrp="1"/>
          </p:cNvSpPr>
          <p:nvPr>
            <p:ph type="pic" sz="quarter" idx="15"/>
          </p:nvPr>
        </p:nvSpPr>
        <p:spPr>
          <a:xfrm>
            <a:off x="3366714" y="-20671"/>
            <a:ext cx="3129336" cy="539706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8" name="Title 1">
            <a:extLst>
              <a:ext uri="{FF2B5EF4-FFF2-40B4-BE49-F238E27FC236}">
                <a16:creationId xmlns:a16="http://schemas.microsoft.com/office/drawing/2014/main" id="{531D0563-B39F-46E6-AC0D-1CDBD9E8989A}"/>
              </a:ext>
            </a:extLst>
          </p:cNvPr>
          <p:cNvSpPr>
            <a:spLocks noGrp="1"/>
          </p:cNvSpPr>
          <p:nvPr>
            <p:ph type="title" hasCustomPrompt="1"/>
          </p:nvPr>
        </p:nvSpPr>
        <p:spPr>
          <a:xfrm>
            <a:off x="7461446" y="2718684"/>
            <a:ext cx="3415560" cy="2508588"/>
          </a:xfrm>
        </p:spPr>
        <p:txBody>
          <a:bodyPr lIns="0" anchor="b">
            <a:normAutofit/>
          </a:bodyPr>
          <a:lstStyle>
            <a:lvl1pPr algn="l">
              <a:defRPr sz="4000"/>
            </a:lvl1pPr>
          </a:lstStyle>
          <a:p>
            <a:r>
              <a:rPr lang="en-US" noProof="0"/>
              <a:t>Click to Add </a:t>
            </a:r>
            <a:br>
              <a:rPr lang="en-US" noProof="0"/>
            </a:br>
            <a:r>
              <a:rPr lang="en-US" noProof="0"/>
              <a:t>Slide Title Here</a:t>
            </a:r>
          </a:p>
        </p:txBody>
      </p:sp>
      <p:sp>
        <p:nvSpPr>
          <p:cNvPr id="10" name="Shape 62" title="Decorative">
            <a:extLst>
              <a:ext uri="{FF2B5EF4-FFF2-40B4-BE49-F238E27FC236}">
                <a16:creationId xmlns:a16="http://schemas.microsoft.com/office/drawing/2014/main" id="{E1A23DB6-E067-4A30-8C4B-98B452428518}"/>
              </a:ext>
            </a:extLst>
          </p:cNvPr>
          <p:cNvSpPr/>
          <p:nvPr userDrawn="1"/>
        </p:nvSpPr>
        <p:spPr>
          <a:xfrm rot="16200000" flipV="1">
            <a:off x="8555848" y="4281994"/>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10967618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Picture Placeholder 4" title="Decorative">
            <a:extLst>
              <a:ext uri="{FF2B5EF4-FFF2-40B4-BE49-F238E27FC236}">
                <a16:creationId xmlns:a16="http://schemas.microsoft.com/office/drawing/2014/main" id="{AC817481-FC70-46B9-B779-4E5C04778C8E}"/>
              </a:ext>
            </a:extLst>
          </p:cNvPr>
          <p:cNvSpPr>
            <a:spLocks noGrp="1"/>
          </p:cNvSpPr>
          <p:nvPr>
            <p:ph type="pic" sz="quarter" idx="10"/>
          </p:nvPr>
        </p:nvSpPr>
        <p:spPr>
          <a:xfrm>
            <a:off x="212725" y="1260389"/>
            <a:ext cx="2816352" cy="3173816"/>
          </a:xfrm>
          <a:solidFill>
            <a:schemeClr val="bg1">
              <a:lumMod val="95000"/>
            </a:schemeClr>
          </a:solidFill>
        </p:spPr>
        <p:txBody>
          <a:bodyPr/>
          <a:lstStyle/>
          <a:p>
            <a:r>
              <a:rPr lang="en-US"/>
              <a:t>Click icon to add picture</a:t>
            </a:r>
            <a:endParaRPr lang="en-US" dirty="0"/>
          </a:p>
        </p:txBody>
      </p:sp>
      <p:sp>
        <p:nvSpPr>
          <p:cNvPr id="4"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1"/>
          </p:nvPr>
        </p:nvSpPr>
        <p:spPr>
          <a:xfrm>
            <a:off x="3194701" y="0"/>
            <a:ext cx="2817564" cy="3175686"/>
          </a:xfrm>
          <a:solidFill>
            <a:schemeClr val="bg1">
              <a:lumMod val="95000"/>
            </a:schemeClr>
          </a:solidFill>
        </p:spPr>
        <p:txBody>
          <a:bodyPr/>
          <a:lstStyle/>
          <a:p>
            <a:r>
              <a:rPr lang="en-US"/>
              <a:t>Click icon to add picture</a:t>
            </a:r>
            <a:endParaRPr lang="en-US" dirty="0"/>
          </a:p>
        </p:txBody>
      </p:sp>
      <p:sp>
        <p:nvSpPr>
          <p:cNvPr id="5" name="Picture Placeholder 4" title="Decorative">
            <a:extLst>
              <a:ext uri="{FF2B5EF4-FFF2-40B4-BE49-F238E27FC236}">
                <a16:creationId xmlns:a16="http://schemas.microsoft.com/office/drawing/2014/main" id="{00DB6AEA-811C-4554-97AF-7D4F2639BDC7}"/>
              </a:ext>
            </a:extLst>
          </p:cNvPr>
          <p:cNvSpPr>
            <a:spLocks noGrp="1"/>
          </p:cNvSpPr>
          <p:nvPr>
            <p:ph type="pic" sz="quarter" idx="12"/>
          </p:nvPr>
        </p:nvSpPr>
        <p:spPr>
          <a:xfrm>
            <a:off x="213361" y="4586414"/>
            <a:ext cx="5798904" cy="2271585"/>
          </a:xfrm>
          <a:solidFill>
            <a:schemeClr val="bg1">
              <a:lumMod val="95000"/>
            </a:schemeClr>
          </a:solidFill>
        </p:spPr>
        <p:txBody>
          <a:bodyPr/>
          <a:lstStyle/>
          <a:p>
            <a:r>
              <a:rPr lang="en-US"/>
              <a:t>Click icon to add picture</a:t>
            </a:r>
            <a:endParaRPr lang="en-US" dirty="0"/>
          </a:p>
        </p:txBody>
      </p:sp>
      <p:sp>
        <p:nvSpPr>
          <p:cNvPr id="6" name="Picture Placeholder 4" title="Decorative">
            <a:extLst>
              <a:ext uri="{FF2B5EF4-FFF2-40B4-BE49-F238E27FC236}">
                <a16:creationId xmlns:a16="http://schemas.microsoft.com/office/drawing/2014/main" id="{75694821-2A94-40B8-8AAD-3E3762AFD388}"/>
              </a:ext>
            </a:extLst>
          </p:cNvPr>
          <p:cNvSpPr>
            <a:spLocks noGrp="1"/>
          </p:cNvSpPr>
          <p:nvPr>
            <p:ph type="pic" sz="quarter" idx="13"/>
          </p:nvPr>
        </p:nvSpPr>
        <p:spPr>
          <a:xfrm>
            <a:off x="6179737" y="4586414"/>
            <a:ext cx="2817564" cy="2271585"/>
          </a:xfrm>
          <a:solidFill>
            <a:schemeClr val="bg1">
              <a:lumMod val="95000"/>
            </a:schemeClr>
          </a:solidFill>
        </p:spPr>
        <p:txBody>
          <a:bodyPr/>
          <a:lstStyle/>
          <a:p>
            <a:r>
              <a:rPr lang="en-US"/>
              <a:t>Click icon to add picture</a:t>
            </a:r>
            <a:endParaRPr lang="en-US" dirty="0"/>
          </a:p>
        </p:txBody>
      </p:sp>
      <p:sp>
        <p:nvSpPr>
          <p:cNvPr id="7"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4"/>
          </p:nvPr>
        </p:nvSpPr>
        <p:spPr>
          <a:xfrm>
            <a:off x="6177889" y="2030436"/>
            <a:ext cx="2817564" cy="2403769"/>
          </a:xfrm>
          <a:solidFill>
            <a:schemeClr val="bg1">
              <a:lumMod val="95000"/>
            </a:schemeClr>
          </a:solidFill>
        </p:spPr>
        <p:txBody>
          <a:bodyPr/>
          <a:lstStyle/>
          <a:p>
            <a:r>
              <a:rPr lang="en-US"/>
              <a:t>Click icon to add picture</a:t>
            </a:r>
            <a:endParaRPr lang="en-US" dirty="0"/>
          </a:p>
        </p:txBody>
      </p:sp>
      <p:sp>
        <p:nvSpPr>
          <p:cNvPr id="8"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5"/>
          </p:nvPr>
        </p:nvSpPr>
        <p:spPr>
          <a:xfrm>
            <a:off x="9161076" y="0"/>
            <a:ext cx="2817564" cy="4434205"/>
          </a:xfrm>
          <a:solidFill>
            <a:schemeClr val="bg1">
              <a:lumMod val="95000"/>
            </a:schemeClr>
          </a:solidFill>
        </p:spPr>
        <p:txBody>
          <a:bodyPr/>
          <a:lstStyle/>
          <a:p>
            <a:r>
              <a:rPr lang="en-US"/>
              <a:t>Click icon to add picture</a:t>
            </a:r>
            <a:endParaRPr lang="en-US" dirty="0"/>
          </a:p>
        </p:txBody>
      </p:sp>
      <p:sp>
        <p:nvSpPr>
          <p:cNvPr id="2" name="Rectangle 1" title="Decorative"/>
          <p:cNvSpPr/>
          <p:nvPr userDrawn="1"/>
        </p:nvSpPr>
        <p:spPr>
          <a:xfrm>
            <a:off x="213361" y="0"/>
            <a:ext cx="2815716" cy="10997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title="Decorative"/>
          <p:cNvSpPr/>
          <p:nvPr userDrawn="1"/>
        </p:nvSpPr>
        <p:spPr>
          <a:xfrm>
            <a:off x="3196549" y="3334454"/>
            <a:ext cx="2815716" cy="10997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title="Decorative"/>
          <p:cNvSpPr/>
          <p:nvPr userDrawn="1"/>
        </p:nvSpPr>
        <p:spPr>
          <a:xfrm>
            <a:off x="6179737" y="0"/>
            <a:ext cx="2815716" cy="18782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title="Decorative"/>
          <p:cNvSpPr/>
          <p:nvPr userDrawn="1"/>
        </p:nvSpPr>
        <p:spPr>
          <a:xfrm>
            <a:off x="9162924" y="4598770"/>
            <a:ext cx="2815716" cy="225922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322771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2_50-50 Right Photo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6129304" y="0"/>
            <a:ext cx="6062696" cy="6856100"/>
          </a:xfrm>
          <a:blipFill>
            <a:blip r:embed="rId2"/>
            <a:srcRect/>
            <a:stretch>
              <a:fillRect/>
            </a:stretch>
          </a:blipFill>
        </p:spPr>
        <p:txBody>
          <a:bodyPr tIns="548640" anchor="ctr" anchorCtr="0">
            <a:noAutofit/>
          </a:bodyPr>
          <a:lstStyle>
            <a:lvl1pPr marL="0" indent="0" algn="ctr">
              <a:buNone/>
              <a:defRPr sz="3600" b="1" cap="none" baseline="0">
                <a:solidFill>
                  <a:srgbClr val="FFC000"/>
                </a:solidFill>
                <a:latin typeface="+mn-lt"/>
              </a:defRPr>
            </a:lvl1pPr>
          </a:lstStyle>
          <a:p>
            <a:r>
              <a:rPr lang="en-US"/>
              <a:t>Click icon to add picture</a:t>
            </a:r>
            <a:endParaRPr lang="en-US" dirty="0"/>
          </a:p>
        </p:txBody>
      </p:sp>
      <p:sp>
        <p:nvSpPr>
          <p:cNvPr id="7" name="Text Placeholder 6"/>
          <p:cNvSpPr>
            <a:spLocks noGrp="1"/>
          </p:cNvSpPr>
          <p:nvPr>
            <p:ph type="body" sz="quarter" idx="11"/>
          </p:nvPr>
        </p:nvSpPr>
        <p:spPr>
          <a:xfrm>
            <a:off x="0" y="3429000"/>
            <a:ext cx="6129304" cy="2754087"/>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p:cNvSpPr>
            <a:spLocks noGrp="1"/>
          </p:cNvSpPr>
          <p:nvPr>
            <p:ph idx="18" hasCustomPrompt="1"/>
          </p:nvPr>
        </p:nvSpPr>
        <p:spPr>
          <a:xfrm>
            <a:off x="1875949" y="419100"/>
            <a:ext cx="2377440" cy="840230"/>
          </a:xfrm>
        </p:spPr>
        <p:txBody>
          <a:bodyPr lIns="146304" rIns="146304"/>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3" name="Text Placeholder 2"/>
          <p:cNvSpPr>
            <a:spLocks noGrp="1"/>
          </p:cNvSpPr>
          <p:nvPr>
            <p:ph type="body" sz="quarter" idx="19"/>
          </p:nvPr>
        </p:nvSpPr>
        <p:spPr>
          <a:xfrm>
            <a:off x="0" y="1554163"/>
            <a:ext cx="6129304" cy="535531"/>
          </a:xfrm>
        </p:spPr>
        <p:txBody>
          <a:bodyPr/>
          <a:lstStyle>
            <a:lvl1pPr algn="ctr">
              <a:defRPr sz="3600" b="0">
                <a:latin typeface="+mj-lt"/>
              </a:defRPr>
            </a:lvl1pPr>
            <a:lvl2pPr algn="ctr">
              <a:defRPr lang="en-US" sz="3200" b="0" kern="1200" dirty="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en-US"/>
              <a:t>Click to edit Master text styles</a:t>
            </a:r>
          </a:p>
        </p:txBody>
      </p:sp>
      <p:sp>
        <p:nvSpPr>
          <p:cNvPr id="8"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bg1"/>
                </a:solidFill>
              </a:defRPr>
            </a:lvl1pPr>
          </a:lstStyle>
          <a:p>
            <a:fld id="{4997E989-D798-4C62-8E93-3D2D613C2488}" type="slidenum">
              <a:rPr lang="en-US" smtClean="0"/>
              <a:pPr/>
              <a:t>‹#›</a:t>
            </a:fld>
            <a:endParaRPr lang="en-US" dirty="0"/>
          </a:p>
        </p:txBody>
      </p:sp>
    </p:spTree>
    <p:extLst>
      <p:ext uri="{BB962C8B-B14F-4D97-AF65-F5344CB8AC3E}">
        <p14:creationId xmlns:p14="http://schemas.microsoft.com/office/powerpoint/2010/main" val="411413676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50-50 Left Photo Layout with tex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flipH="1">
            <a:off x="-1" y="0"/>
            <a:ext cx="6094444" cy="6856100"/>
          </a:xfr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
        <p:nvSpPr>
          <p:cNvPr id="8" name="Text Placeholder 6"/>
          <p:cNvSpPr>
            <a:spLocks noGrp="1"/>
          </p:cNvSpPr>
          <p:nvPr>
            <p:ph type="body" sz="quarter" idx="11"/>
          </p:nvPr>
        </p:nvSpPr>
        <p:spPr>
          <a:xfrm>
            <a:off x="6094443" y="3425619"/>
            <a:ext cx="6097555" cy="2754087"/>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2"/>
          <p:cNvSpPr>
            <a:spLocks noGrp="1"/>
          </p:cNvSpPr>
          <p:nvPr>
            <p:ph type="body" sz="quarter" idx="19"/>
          </p:nvPr>
        </p:nvSpPr>
        <p:spPr>
          <a:xfrm>
            <a:off x="6094443" y="1554163"/>
            <a:ext cx="6097556" cy="535531"/>
          </a:xfrm>
        </p:spPr>
        <p:txBody>
          <a:bodyPr/>
          <a:lstStyle>
            <a:lvl1pPr algn="ctr">
              <a:defRPr sz="3600" b="0">
                <a:latin typeface="+mj-lt"/>
              </a:defRPr>
            </a:lvl1pPr>
            <a:lvl2pPr algn="ctr">
              <a:defRPr lang="en-US" sz="3200" b="0" kern="1200" dirty="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en-US"/>
              <a:t>Click to edit Master text styles</a:t>
            </a:r>
          </a:p>
        </p:txBody>
      </p:sp>
      <p:sp>
        <p:nvSpPr>
          <p:cNvPr id="10" name="Content Placeholder 2"/>
          <p:cNvSpPr>
            <a:spLocks noGrp="1"/>
          </p:cNvSpPr>
          <p:nvPr>
            <p:ph idx="18" hasCustomPrompt="1"/>
          </p:nvPr>
        </p:nvSpPr>
        <p:spPr>
          <a:xfrm>
            <a:off x="7743349" y="419100"/>
            <a:ext cx="2377440" cy="840230"/>
          </a:xfrm>
        </p:spPr>
        <p:txBody>
          <a:bodyPr lIns="146304" rIns="146304"/>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11"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dirty="0"/>
          </a:p>
        </p:txBody>
      </p:sp>
    </p:spTree>
    <p:extLst>
      <p:ext uri="{BB962C8B-B14F-4D97-AF65-F5344CB8AC3E}">
        <p14:creationId xmlns:p14="http://schemas.microsoft.com/office/powerpoint/2010/main" val="3993083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with Imag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Rectangle 6" title="Decorative"/>
          <p:cNvSpPr/>
          <p:nvPr userDrawn="1"/>
        </p:nvSpPr>
        <p:spPr>
          <a:xfrm>
            <a:off x="1238104" y="860778"/>
            <a:ext cx="9715792" cy="5136445"/>
          </a:xfrm>
          <a:prstGeom prst="rect">
            <a:avLst/>
          </a:prstGeom>
          <a:noFill/>
          <a:ln w="76200">
            <a:solidFill>
              <a:schemeClr val="accent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02895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 Divider with Image">
    <p:spTree>
      <p:nvGrpSpPr>
        <p:cNvPr id="1" name=""/>
        <p:cNvGrpSpPr/>
        <p:nvPr/>
      </p:nvGrpSpPr>
      <p:grpSpPr>
        <a:xfrm>
          <a:off x="0" y="0"/>
          <a:ext cx="0" cy="0"/>
          <a:chOff x="0" y="0"/>
          <a:chExt cx="0" cy="0"/>
        </a:xfrm>
      </p:grpSpPr>
      <p:sp>
        <p:nvSpPr>
          <p:cNvPr id="11"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3673179"/>
            <a:ext cx="6826342" cy="2188805"/>
          </a:xfrm>
        </p:spPr>
        <p:txBody>
          <a:bodyPr rIns="457200" anchor="ctr">
            <a:noAutofit/>
          </a:bodyPr>
          <a:lstStyle>
            <a:lvl1pPr algn="r">
              <a:defRPr sz="5000" b="1">
                <a:solidFill>
                  <a:schemeClr val="bg1"/>
                </a:solidFill>
                <a:latin typeface="+mj-lt"/>
              </a:defRPr>
            </a:lvl1pPr>
          </a:lstStyle>
          <a:p>
            <a:r>
              <a:rPr lang="en-US" dirty="0"/>
              <a:t>CLICK TO ADD TITLE</a:t>
            </a:r>
          </a:p>
        </p:txBody>
      </p:sp>
      <p:sp>
        <p:nvSpPr>
          <p:cNvPr id="9" name="Text Placeholder 12" title="Decorative">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664542" y="3665204"/>
            <a:ext cx="4527458" cy="2196780"/>
          </a:xfrm>
          <a:solidFill>
            <a:schemeClr val="accent1"/>
          </a:solid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7664541" y="3673179"/>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132737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Slide Divider with Image">
    <p:spTree>
      <p:nvGrpSpPr>
        <p:cNvPr id="1" name=""/>
        <p:cNvGrpSpPr/>
        <p:nvPr/>
      </p:nvGrpSpPr>
      <p:grpSpPr>
        <a:xfrm>
          <a:off x="0" y="0"/>
          <a:ext cx="0" cy="0"/>
          <a:chOff x="0" y="0"/>
          <a:chExt cx="0" cy="0"/>
        </a:xfrm>
      </p:grpSpPr>
      <p:sp>
        <p:nvSpPr>
          <p:cNvPr id="11"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3673179"/>
            <a:ext cx="6826342" cy="2188805"/>
          </a:xfrm>
        </p:spPr>
        <p:txBody>
          <a:bodyPr rIns="457200" anchor="ctr">
            <a:noAutofit/>
          </a:bodyPr>
          <a:lstStyle>
            <a:lvl1pPr algn="r">
              <a:defRPr sz="5000" b="1">
                <a:solidFill>
                  <a:schemeClr val="bg1"/>
                </a:solidFill>
                <a:latin typeface="+mj-lt"/>
              </a:defRPr>
            </a:lvl1pPr>
          </a:lstStyle>
          <a:p>
            <a:r>
              <a:rPr lang="en-US" dirty="0"/>
              <a:t>CLICK TO ADD TITLE</a:t>
            </a:r>
          </a:p>
        </p:txBody>
      </p:sp>
      <p:sp>
        <p:nvSpPr>
          <p:cNvPr id="9" name="Text Placeholder 12" title="Decorative">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664542" y="3665204"/>
            <a:ext cx="4527458" cy="2196780"/>
          </a:xfrm>
          <a:solidFill>
            <a:schemeClr val="accent2"/>
          </a:solid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7664541" y="3673179"/>
            <a:ext cx="1"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14206617"/>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F0FA98-2EE8-734A-95BB-A4637DCAD5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655A45B-F495-F641-AA7A-36292C3CC9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89227B26-65C5-5A4B-AAEC-70B3B5201C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HOLLINGSWORTH | ROBERTS | MEANS </a:t>
            </a:r>
            <a:endParaRPr lang="en-US" dirty="0"/>
          </a:p>
        </p:txBody>
      </p:sp>
    </p:spTree>
    <p:extLst>
      <p:ext uri="{BB962C8B-B14F-4D97-AF65-F5344CB8AC3E}">
        <p14:creationId xmlns:p14="http://schemas.microsoft.com/office/powerpoint/2010/main" val="4050737061"/>
      </p:ext>
    </p:extLst>
  </p:cSld>
  <p:clrMap bg1="lt1" tx1="dk1" bg2="lt2" tx2="dk2" accent1="accent1" accent2="accent2" accent3="accent3" accent4="accent4" accent5="accent5" accent6="accent6" hlink="hlink" folHlink="folHlink"/>
  <p:sldLayoutIdLst>
    <p:sldLayoutId id="2147483673" r:id="rId1"/>
    <p:sldLayoutId id="2147483736" r:id="rId2"/>
    <p:sldLayoutId id="2147483689" r:id="rId3"/>
    <p:sldLayoutId id="2147483735" r:id="rId4"/>
    <p:sldLayoutId id="2147483684" r:id="rId5"/>
    <p:sldLayoutId id="2147483752" r:id="rId6"/>
    <p:sldLayoutId id="2147483737" r:id="rId7"/>
    <p:sldLayoutId id="2147483651" r:id="rId8"/>
    <p:sldLayoutId id="2147483738" r:id="rId9"/>
    <p:sldLayoutId id="2147483685" r:id="rId10"/>
    <p:sldLayoutId id="2147483674" r:id="rId11"/>
    <p:sldLayoutId id="2147483690" r:id="rId12"/>
    <p:sldLayoutId id="2147483694" r:id="rId13"/>
    <p:sldLayoutId id="2147483748" r:id="rId14"/>
    <p:sldLayoutId id="2147483693" r:id="rId15"/>
    <p:sldLayoutId id="2147483686" r:id="rId16"/>
    <p:sldLayoutId id="2147483703" r:id="rId17"/>
    <p:sldLayoutId id="2147483709" r:id="rId18"/>
    <p:sldLayoutId id="2147483710" r:id="rId19"/>
    <p:sldLayoutId id="2147483711" r:id="rId20"/>
    <p:sldLayoutId id="2147483712" r:id="rId21"/>
    <p:sldLayoutId id="2147483749" r:id="rId22"/>
    <p:sldLayoutId id="2147483751" r:id="rId23"/>
    <p:sldLayoutId id="2147483704" r:id="rId24"/>
    <p:sldLayoutId id="2147483702" r:id="rId25"/>
    <p:sldLayoutId id="2147483713" r:id="rId26"/>
    <p:sldLayoutId id="2147483714" r:id="rId27"/>
    <p:sldLayoutId id="2147483715" r:id="rId28"/>
    <p:sldLayoutId id="2147483695" r:id="rId29"/>
    <p:sldLayoutId id="2147483730" r:id="rId30"/>
    <p:sldLayoutId id="2147483698" r:id="rId31"/>
    <p:sldLayoutId id="2147483731" r:id="rId32"/>
    <p:sldLayoutId id="2147483699" r:id="rId33"/>
    <p:sldLayoutId id="2147483732" r:id="rId34"/>
    <p:sldLayoutId id="2147483739" r:id="rId35"/>
    <p:sldLayoutId id="2147483740" r:id="rId36"/>
    <p:sldLayoutId id="2147483700" r:id="rId37"/>
    <p:sldLayoutId id="2147483741" r:id="rId38"/>
    <p:sldLayoutId id="2147483742" r:id="rId39"/>
    <p:sldLayoutId id="2147483696" r:id="rId40"/>
    <p:sldLayoutId id="2147483743" r:id="rId41"/>
    <p:sldLayoutId id="2147483744" r:id="rId42"/>
    <p:sldLayoutId id="2147483745" r:id="rId43"/>
    <p:sldLayoutId id="2147483705" r:id="rId44"/>
    <p:sldLayoutId id="2147483746" r:id="rId45"/>
    <p:sldLayoutId id="2147483687" r:id="rId46"/>
    <p:sldLayoutId id="2147483719" r:id="rId47"/>
    <p:sldLayoutId id="2147483720" r:id="rId48"/>
    <p:sldLayoutId id="2147483718" r:id="rId49"/>
    <p:sldLayoutId id="2147483721" r:id="rId50"/>
    <p:sldLayoutId id="2147483716" r:id="rId51"/>
    <p:sldLayoutId id="2147483722" r:id="rId52"/>
    <p:sldLayoutId id="2147483723" r:id="rId53"/>
    <p:sldLayoutId id="2147483753" r:id="rId54"/>
    <p:sldLayoutId id="2147483754" r:id="rId55"/>
    <p:sldLayoutId id="2147483755" r:id="rId56"/>
    <p:sldLayoutId id="2147483756" r:id="rId57"/>
    <p:sldLayoutId id="2147483725" r:id="rId58"/>
    <p:sldLayoutId id="2147483726" r:id="rId59"/>
    <p:sldLayoutId id="2147483675" r:id="rId60"/>
    <p:sldLayoutId id="2147483677" r:id="rId61"/>
    <p:sldLayoutId id="2147483729" r:id="rId62"/>
    <p:sldLayoutId id="2147483747" r:id="rId63"/>
    <p:sldLayoutId id="2147483728" r:id="rId64"/>
    <p:sldLayoutId id="2147483757" r:id="rId65"/>
    <p:sldLayoutId id="2147483758" r:id="rId66"/>
  </p:sldLayoutIdLst>
  <p:hf hdr="0" dt="0"/>
  <p:txStyles>
    <p:title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8" userDrawn="1">
          <p15:clr>
            <a:srgbClr val="F26B43"/>
          </p15:clr>
        </p15:guide>
        <p15:guide id="2" orient="horz" pos="404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hyperlink" Target="mailto:MSkaggs@HRMLaw.com" TargetMode="External"/><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65.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66.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65.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A5D366-BDCD-4761-A29B-21881A691F59}"/>
              </a:ext>
            </a:extLst>
          </p:cNvPr>
          <p:cNvPicPr>
            <a:picLocks noChangeAspect="1"/>
          </p:cNvPicPr>
          <p:nvPr/>
        </p:nvPicPr>
        <p:blipFill rotWithShape="1">
          <a:blip r:embed="rId2"/>
          <a:srcRect t="39858" b="3390"/>
          <a:stretch/>
        </p:blipFill>
        <p:spPr>
          <a:xfrm>
            <a:off x="20" y="4288"/>
            <a:ext cx="12191980" cy="4618512"/>
          </a:xfrm>
          <a:prstGeom prst="rect">
            <a:avLst/>
          </a:prstGeom>
          <a:noFill/>
        </p:spPr>
      </p:pic>
      <p:sp>
        <p:nvSpPr>
          <p:cNvPr id="2" name="Title 1">
            <a:extLst>
              <a:ext uri="{FF2B5EF4-FFF2-40B4-BE49-F238E27FC236}">
                <a16:creationId xmlns:a16="http://schemas.microsoft.com/office/drawing/2014/main" id="{83823991-6F5F-45D3-883F-8179BE10396D}"/>
              </a:ext>
            </a:extLst>
          </p:cNvPr>
          <p:cNvSpPr>
            <a:spLocks noGrp="1"/>
          </p:cNvSpPr>
          <p:nvPr>
            <p:ph type="title"/>
          </p:nvPr>
        </p:nvSpPr>
        <p:spPr>
          <a:xfrm>
            <a:off x="838199" y="5037721"/>
            <a:ext cx="9575801" cy="891250"/>
          </a:xfrm>
        </p:spPr>
        <p:txBody>
          <a:bodyPr anchor="t">
            <a:normAutofit/>
          </a:bodyPr>
          <a:lstStyle/>
          <a:p>
            <a:r>
              <a:rPr lang="en-US" dirty="0"/>
              <a:t>Estate Planning</a:t>
            </a:r>
          </a:p>
        </p:txBody>
      </p:sp>
      <p:sp>
        <p:nvSpPr>
          <p:cNvPr id="3" name="Text Placeholder 2">
            <a:extLst>
              <a:ext uri="{FF2B5EF4-FFF2-40B4-BE49-F238E27FC236}">
                <a16:creationId xmlns:a16="http://schemas.microsoft.com/office/drawing/2014/main" id="{7555E40E-3256-4272-A29D-F2438D5C136F}"/>
              </a:ext>
            </a:extLst>
          </p:cNvPr>
          <p:cNvSpPr>
            <a:spLocks noGrp="1"/>
          </p:cNvSpPr>
          <p:nvPr>
            <p:ph type="body" sz="quarter" idx="14"/>
          </p:nvPr>
        </p:nvSpPr>
        <p:spPr>
          <a:xfrm>
            <a:off x="838200" y="6125744"/>
            <a:ext cx="9575800" cy="338549"/>
          </a:xfrm>
        </p:spPr>
        <p:txBody>
          <a:bodyPr>
            <a:normAutofit/>
          </a:bodyPr>
          <a:lstStyle/>
          <a:p>
            <a:r>
              <a:rPr lang="en-US" cap="small" dirty="0"/>
              <a:t>HOLLINGSWORTH | ROBERTS | MEANS </a:t>
            </a:r>
            <a:endParaRPr lang="en-US" dirty="0"/>
          </a:p>
        </p:txBody>
      </p:sp>
    </p:spTree>
    <p:extLst>
      <p:ext uri="{BB962C8B-B14F-4D97-AF65-F5344CB8AC3E}">
        <p14:creationId xmlns:p14="http://schemas.microsoft.com/office/powerpoint/2010/main" val="795927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87FCC6D1-213C-4A86-A2D0-742E15438C09}"/>
              </a:ext>
            </a:extLst>
          </p:cNvPr>
          <p:cNvSpPr>
            <a:spLocks noGrp="1"/>
          </p:cNvSpPr>
          <p:nvPr>
            <p:ph type="body" sz="quarter" idx="17"/>
          </p:nvPr>
        </p:nvSpPr>
        <p:spPr>
          <a:xfrm>
            <a:off x="6724650" y="4560959"/>
            <a:ext cx="4971321" cy="731694"/>
          </a:xfrm>
        </p:spPr>
        <p:txBody>
          <a:bodyPr/>
          <a:lstStyle/>
          <a:p>
            <a:r>
              <a:rPr lang="en-US" dirty="0"/>
              <a:t>Depending on your assets, a more in-depth plan including charitable remainder trusts, transfer on death deeds, designation of beneficiaries, </a:t>
            </a:r>
            <a:r>
              <a:rPr lang="en-US" dirty="0" err="1"/>
              <a:t>etc</a:t>
            </a:r>
            <a:r>
              <a:rPr lang="en-US" dirty="0"/>
              <a:t>… may be recommended.  </a:t>
            </a:r>
          </a:p>
        </p:txBody>
      </p:sp>
      <p:sp>
        <p:nvSpPr>
          <p:cNvPr id="20" name="Text Placeholder 19">
            <a:extLst>
              <a:ext uri="{FF2B5EF4-FFF2-40B4-BE49-F238E27FC236}">
                <a16:creationId xmlns:a16="http://schemas.microsoft.com/office/drawing/2014/main" id="{82414D74-66D2-4C65-A48E-39F723FB2B2F}"/>
              </a:ext>
            </a:extLst>
          </p:cNvPr>
          <p:cNvSpPr>
            <a:spLocks noGrp="1"/>
          </p:cNvSpPr>
          <p:nvPr>
            <p:ph type="body" sz="quarter" idx="18"/>
          </p:nvPr>
        </p:nvSpPr>
        <p:spPr>
          <a:xfrm>
            <a:off x="6724649" y="5432587"/>
            <a:ext cx="4971321" cy="836198"/>
          </a:xfrm>
        </p:spPr>
        <p:txBody>
          <a:bodyPr>
            <a:normAutofit lnSpcReduction="10000"/>
          </a:bodyPr>
          <a:lstStyle/>
          <a:p>
            <a:r>
              <a:rPr lang="en-US" dirty="0"/>
              <a:t>Due to the Secure Act becoming effective January 1, 2020, it may also be beneficial to discuss options to transfer your tax deferred retirement assets with the end to the majority of the options to stretch the payments based on your beneficiary’s life. </a:t>
            </a:r>
          </a:p>
        </p:txBody>
      </p:sp>
      <p:sp>
        <p:nvSpPr>
          <p:cNvPr id="5" name="Title 4">
            <a:extLst>
              <a:ext uri="{FF2B5EF4-FFF2-40B4-BE49-F238E27FC236}">
                <a16:creationId xmlns:a16="http://schemas.microsoft.com/office/drawing/2014/main" id="{96DBE169-BA91-4B17-9AF2-4BAD528BEE06}"/>
              </a:ext>
            </a:extLst>
          </p:cNvPr>
          <p:cNvSpPr>
            <a:spLocks noGrp="1"/>
          </p:cNvSpPr>
          <p:nvPr>
            <p:ph type="title"/>
          </p:nvPr>
        </p:nvSpPr>
        <p:spPr>
          <a:xfrm>
            <a:off x="841056" y="1100290"/>
            <a:ext cx="4397693" cy="1395208"/>
          </a:xfrm>
        </p:spPr>
        <p:txBody>
          <a:bodyPr/>
          <a:lstStyle/>
          <a:p>
            <a:r>
              <a:rPr lang="en-US" dirty="0"/>
              <a:t>Michelle B. Skaggs</a:t>
            </a:r>
          </a:p>
        </p:txBody>
      </p:sp>
      <p:sp>
        <p:nvSpPr>
          <p:cNvPr id="66" name="Text Placeholder 65">
            <a:extLst>
              <a:ext uri="{FF2B5EF4-FFF2-40B4-BE49-F238E27FC236}">
                <a16:creationId xmlns:a16="http://schemas.microsoft.com/office/drawing/2014/main" id="{1AEF3ED8-A75C-4318-877C-139C98C0007D}"/>
              </a:ext>
            </a:extLst>
          </p:cNvPr>
          <p:cNvSpPr>
            <a:spLocks noGrp="1"/>
          </p:cNvSpPr>
          <p:nvPr>
            <p:ph type="body" sz="quarter" idx="12"/>
          </p:nvPr>
        </p:nvSpPr>
        <p:spPr/>
        <p:txBody>
          <a:bodyPr>
            <a:normAutofit/>
          </a:bodyPr>
          <a:lstStyle/>
          <a:p>
            <a:r>
              <a:rPr lang="en-US" dirty="0">
                <a:hlinkClick r:id="rId2">
                  <a:extLst>
                    <a:ext uri="{A12FA001-AC4F-418D-AE19-62706E023703}">
                      <ahyp:hlinkClr xmlns:ahyp="http://schemas.microsoft.com/office/drawing/2018/hyperlinkcolor" val="tx"/>
                    </a:ext>
                  </a:extLst>
                </a:hlinkClick>
              </a:rPr>
              <a:t>MSkaggs@HRMLaw.com</a:t>
            </a:r>
            <a:endParaRPr lang="en-US" dirty="0"/>
          </a:p>
          <a:p>
            <a:r>
              <a:rPr lang="en-US" dirty="0"/>
              <a:t>317-569-2200 ext.1023</a:t>
            </a:r>
          </a:p>
        </p:txBody>
      </p:sp>
      <p:pic>
        <p:nvPicPr>
          <p:cNvPr id="3" name="Picture 2" descr="A person smiling for the camera&#10;&#10;Description automatically generated">
            <a:extLst>
              <a:ext uri="{FF2B5EF4-FFF2-40B4-BE49-F238E27FC236}">
                <a16:creationId xmlns:a16="http://schemas.microsoft.com/office/drawing/2014/main" id="{48BC28F5-F662-4CDD-825A-AEFEC85C120B}"/>
              </a:ext>
            </a:extLst>
          </p:cNvPr>
          <p:cNvPicPr>
            <a:picLocks noChangeAspect="1"/>
          </p:cNvPicPr>
          <p:nvPr/>
        </p:nvPicPr>
        <p:blipFill>
          <a:blip r:embed="rId3"/>
          <a:stretch>
            <a:fillRect/>
          </a:stretch>
        </p:blipFill>
        <p:spPr>
          <a:xfrm>
            <a:off x="841056" y="3429000"/>
            <a:ext cx="2823272" cy="3247726"/>
          </a:xfrm>
          <a:prstGeom prst="rect">
            <a:avLst/>
          </a:prstGeom>
        </p:spPr>
      </p:pic>
    </p:spTree>
    <p:extLst>
      <p:ext uri="{BB962C8B-B14F-4D97-AF65-F5344CB8AC3E}">
        <p14:creationId xmlns:p14="http://schemas.microsoft.com/office/powerpoint/2010/main" val="20326074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577946A2-8DCE-4047-9CAE-38128B4BAF3B}"/>
              </a:ext>
            </a:extLst>
          </p:cNvPr>
          <p:cNvSpPr>
            <a:spLocks noGrp="1"/>
          </p:cNvSpPr>
          <p:nvPr>
            <p:ph type="body" sz="quarter" idx="11"/>
          </p:nvPr>
        </p:nvSpPr>
        <p:spPr>
          <a:xfrm>
            <a:off x="0" y="3206186"/>
            <a:ext cx="12192000" cy="3651813"/>
          </a:xfrm>
        </p:spPr>
        <p:txBody>
          <a:bodyPr>
            <a:normAutofit/>
          </a:bodyPr>
          <a:lstStyle/>
          <a:p>
            <a:r>
              <a:rPr lang="en-US" dirty="0"/>
              <a:t>While maneuvering through this unexpected time of quarantines, shelter in place, and working from home, the number one question I field is “What can I do to be better prepared if I become ill?” As an estate planner, I work with each client to create a plan to follow in the event of the client’s illness or passing, regardless of the current environment. The plan includes documents for others to make medical and financial decisions when the client is incapacitated and arrangements to take care of the client’s loved ones after passing. Additionally, we have the capability to electronically sign and notarize all documents making in person meetings unnecessary. </a:t>
            </a:r>
          </a:p>
          <a:p>
            <a:r>
              <a:rPr lang="en-US" dirty="0"/>
              <a:t>The following information is a brief summary of the documents available to better prepare you for these uncertain times.</a:t>
            </a:r>
          </a:p>
          <a:p>
            <a:endParaRPr lang="en-US" dirty="0"/>
          </a:p>
        </p:txBody>
      </p:sp>
      <p:sp>
        <p:nvSpPr>
          <p:cNvPr id="8" name="Title 7">
            <a:extLst>
              <a:ext uri="{FF2B5EF4-FFF2-40B4-BE49-F238E27FC236}">
                <a16:creationId xmlns:a16="http://schemas.microsoft.com/office/drawing/2014/main" id="{3BE52921-898C-4569-9D8A-F1C5E0ABE804}"/>
              </a:ext>
            </a:extLst>
          </p:cNvPr>
          <p:cNvSpPr>
            <a:spLocks noGrp="1"/>
          </p:cNvSpPr>
          <p:nvPr>
            <p:ph type="title"/>
          </p:nvPr>
        </p:nvSpPr>
        <p:spPr>
          <a:xfrm>
            <a:off x="5278053" y="1775520"/>
            <a:ext cx="6435524" cy="1325563"/>
          </a:xfrm>
        </p:spPr>
        <p:txBody>
          <a:bodyPr anchor="b">
            <a:normAutofit/>
          </a:bodyPr>
          <a:lstStyle/>
          <a:p>
            <a:r>
              <a:rPr lang="en-US" sz="3100"/>
              <a:t>“What Can I Do to Be Better Prepared for These Uncertain  Times?”</a:t>
            </a:r>
          </a:p>
        </p:txBody>
      </p:sp>
      <p:pic>
        <p:nvPicPr>
          <p:cNvPr id="7" name="Picture Placeholder 6" title="Decorative"/>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l="177" r="1" b="1"/>
          <a:stretch/>
        </p:blipFill>
        <p:spPr>
          <a:xfrm>
            <a:off x="971836" y="1"/>
            <a:ext cx="3523423" cy="3206186"/>
          </a:xfrm>
          <a:noFill/>
        </p:spPr>
      </p:pic>
      <p:pic>
        <p:nvPicPr>
          <p:cNvPr id="5" name="Picture Placeholder 4" descr="A person sitting on a rock next to a body of water&#10;&#10;Description automatically generated">
            <a:extLst>
              <a:ext uri="{FF2B5EF4-FFF2-40B4-BE49-F238E27FC236}">
                <a16:creationId xmlns:a16="http://schemas.microsoft.com/office/drawing/2014/main" id="{65243E7D-BA2C-4D1B-9BF1-3C201AF7F6DA}"/>
              </a:ext>
            </a:extLst>
          </p:cNvPr>
          <p:cNvPicPr>
            <a:picLocks noGrp="1" noChangeAspect="1"/>
          </p:cNvPicPr>
          <p:nvPr>
            <p:ph type="pic" sz="quarter" idx="12"/>
          </p:nvPr>
        </p:nvPicPr>
        <p:blipFill rotWithShape="1">
          <a:blip r:embed="rId3"/>
          <a:srcRect l="26646" r="-2" b="-2"/>
          <a:stretch/>
        </p:blipFill>
        <p:spPr>
          <a:xfrm>
            <a:off x="971836" y="3358587"/>
            <a:ext cx="3523423" cy="3206186"/>
          </a:xfrm>
          <a:noFill/>
        </p:spPr>
      </p:pic>
    </p:spTree>
    <p:extLst>
      <p:ext uri="{BB962C8B-B14F-4D97-AF65-F5344CB8AC3E}">
        <p14:creationId xmlns:p14="http://schemas.microsoft.com/office/powerpoint/2010/main" val="4299176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person, outdoor, sitting, woman&#10;&#10;Description automatically generated">
            <a:extLst>
              <a:ext uri="{FF2B5EF4-FFF2-40B4-BE49-F238E27FC236}">
                <a16:creationId xmlns:a16="http://schemas.microsoft.com/office/drawing/2014/main" id="{550F0086-C4BA-42F8-B330-C8E51029A516}"/>
              </a:ext>
            </a:extLst>
          </p:cNvPr>
          <p:cNvPicPr>
            <a:picLocks noGrp="1" noChangeAspect="1"/>
          </p:cNvPicPr>
          <p:nvPr>
            <p:ph type="pic" sz="quarter" idx="15"/>
          </p:nvPr>
        </p:nvPicPr>
        <p:blipFill rotWithShape="1">
          <a:blip r:embed="rId2"/>
          <a:srcRect t="7891" b="7892"/>
          <a:stretch/>
        </p:blipFill>
        <p:spPr>
          <a:xfrm>
            <a:off x="0" y="-144154"/>
            <a:ext cx="12448414" cy="6997856"/>
          </a:xfrm>
          <a:noFill/>
        </p:spPr>
      </p:pic>
      <p:sp>
        <p:nvSpPr>
          <p:cNvPr id="8" name="Title 7">
            <a:extLst>
              <a:ext uri="{FF2B5EF4-FFF2-40B4-BE49-F238E27FC236}">
                <a16:creationId xmlns:a16="http://schemas.microsoft.com/office/drawing/2014/main" id="{EF0240E2-270B-47F4-97C1-065A42CC2737}"/>
              </a:ext>
            </a:extLst>
          </p:cNvPr>
          <p:cNvSpPr>
            <a:spLocks noGrp="1"/>
          </p:cNvSpPr>
          <p:nvPr>
            <p:ph type="title"/>
          </p:nvPr>
        </p:nvSpPr>
        <p:spPr>
          <a:xfrm>
            <a:off x="5622072" y="2013321"/>
            <a:ext cx="6826342" cy="2188805"/>
          </a:xfrm>
        </p:spPr>
        <p:txBody>
          <a:bodyPr anchor="ctr">
            <a:normAutofit/>
          </a:bodyPr>
          <a:lstStyle/>
          <a:p>
            <a:r>
              <a:rPr lang="en-US" dirty="0"/>
              <a:t>Estate Planning Documents</a:t>
            </a:r>
          </a:p>
        </p:txBody>
      </p:sp>
      <p:sp>
        <p:nvSpPr>
          <p:cNvPr id="11" name="Text Placeholder 10">
            <a:extLst>
              <a:ext uri="{FF2B5EF4-FFF2-40B4-BE49-F238E27FC236}">
                <a16:creationId xmlns:a16="http://schemas.microsoft.com/office/drawing/2014/main" id="{C752924E-B022-4FF4-B161-31F5531EC8DA}"/>
              </a:ext>
            </a:extLst>
          </p:cNvPr>
          <p:cNvSpPr>
            <a:spLocks noGrp="1"/>
          </p:cNvSpPr>
          <p:nvPr>
            <p:ph type="body" sz="quarter" idx="14"/>
          </p:nvPr>
        </p:nvSpPr>
        <p:spPr>
          <a:xfrm>
            <a:off x="7664522" y="4161068"/>
            <a:ext cx="4527458" cy="2196780"/>
          </a:xfrm>
        </p:spPr>
        <p:txBody>
          <a:bodyPr anchor="ctr">
            <a:normAutofit/>
          </a:bodyPr>
          <a:lstStyle/>
          <a:p>
            <a:r>
              <a:rPr lang="en-US" dirty="0"/>
              <a:t>Medical Representative</a:t>
            </a:r>
          </a:p>
          <a:p>
            <a:r>
              <a:rPr lang="en-US" dirty="0"/>
              <a:t>Power of Attorney</a:t>
            </a:r>
          </a:p>
          <a:p>
            <a:r>
              <a:rPr lang="en-US" dirty="0"/>
              <a:t>Living Will</a:t>
            </a:r>
          </a:p>
          <a:p>
            <a:r>
              <a:rPr lang="en-US" dirty="0"/>
              <a:t>Last Will and Testament</a:t>
            </a:r>
          </a:p>
          <a:p>
            <a:r>
              <a:rPr lang="en-US" dirty="0"/>
              <a:t>Family Trust</a:t>
            </a:r>
          </a:p>
        </p:txBody>
      </p:sp>
    </p:spTree>
    <p:extLst>
      <p:ext uri="{BB962C8B-B14F-4D97-AF65-F5344CB8AC3E}">
        <p14:creationId xmlns:p14="http://schemas.microsoft.com/office/powerpoint/2010/main" val="28859411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A0257C-3D98-4E46-86D3-1B752C8374C9}"/>
              </a:ext>
            </a:extLst>
          </p:cNvPr>
          <p:cNvSpPr>
            <a:spLocks noGrp="1"/>
          </p:cNvSpPr>
          <p:nvPr>
            <p:ph type="title"/>
          </p:nvPr>
        </p:nvSpPr>
        <p:spPr>
          <a:xfrm>
            <a:off x="838199" y="1659770"/>
            <a:ext cx="3209925" cy="1325563"/>
          </a:xfrm>
        </p:spPr>
        <p:txBody>
          <a:bodyPr>
            <a:normAutofit fontScale="90000"/>
          </a:bodyPr>
          <a:lstStyle/>
          <a:p>
            <a:r>
              <a:rPr lang="en-US" dirty="0"/>
              <a:t>Medical Representative</a:t>
            </a:r>
          </a:p>
        </p:txBody>
      </p:sp>
      <p:sp>
        <p:nvSpPr>
          <p:cNvPr id="7" name="Text Placeholder 6">
            <a:extLst>
              <a:ext uri="{FF2B5EF4-FFF2-40B4-BE49-F238E27FC236}">
                <a16:creationId xmlns:a16="http://schemas.microsoft.com/office/drawing/2014/main" id="{A07FC37E-9058-4ED1-8333-F003F720C943}"/>
              </a:ext>
            </a:extLst>
          </p:cNvPr>
          <p:cNvSpPr>
            <a:spLocks noGrp="1"/>
          </p:cNvSpPr>
          <p:nvPr>
            <p:ph type="body" sz="quarter" idx="12"/>
          </p:nvPr>
        </p:nvSpPr>
        <p:spPr>
          <a:xfrm>
            <a:off x="5359078" y="550952"/>
            <a:ext cx="6121722" cy="296773"/>
          </a:xfrm>
        </p:spPr>
        <p:txBody>
          <a:bodyPr>
            <a:noAutofit/>
          </a:bodyPr>
          <a:lstStyle/>
          <a:p>
            <a:r>
              <a:rPr lang="en-US" sz="2400" dirty="0"/>
              <a:t>What </a:t>
            </a:r>
            <a:r>
              <a:rPr lang="en-US" sz="2400"/>
              <a:t>is a </a:t>
            </a:r>
            <a:r>
              <a:rPr lang="en-US" sz="2400" dirty="0"/>
              <a:t>Medical Representative?</a:t>
            </a:r>
          </a:p>
        </p:txBody>
      </p:sp>
      <p:sp>
        <p:nvSpPr>
          <p:cNvPr id="8" name="Text Placeholder 7">
            <a:extLst>
              <a:ext uri="{FF2B5EF4-FFF2-40B4-BE49-F238E27FC236}">
                <a16:creationId xmlns:a16="http://schemas.microsoft.com/office/drawing/2014/main" id="{8DB1292A-975D-418D-86AF-8C3CD2A23AC3}"/>
              </a:ext>
            </a:extLst>
          </p:cNvPr>
          <p:cNvSpPr>
            <a:spLocks noGrp="1"/>
          </p:cNvSpPr>
          <p:nvPr>
            <p:ph type="body" sz="quarter" idx="15"/>
          </p:nvPr>
        </p:nvSpPr>
        <p:spPr>
          <a:xfrm>
            <a:off x="5359078" y="1302405"/>
            <a:ext cx="6121722" cy="1397178"/>
          </a:xfrm>
        </p:spPr>
        <p:txBody>
          <a:bodyPr>
            <a:noAutofit/>
          </a:bodyPr>
          <a:lstStyle/>
          <a:p>
            <a:r>
              <a:rPr lang="en-US" sz="2000" dirty="0"/>
              <a:t>The appointment of a Medical Representative is a document in which you appoint another person to make medical decisions for you only in the event that you are incapacitated and unable to make the decision. Upon your incapacity your Medical Representative may present the document to your medical staff who will thereafter accept your Medical Representative’s decisions on your behalf. </a:t>
            </a:r>
          </a:p>
        </p:txBody>
      </p:sp>
      <p:sp>
        <p:nvSpPr>
          <p:cNvPr id="9" name="Text Placeholder 8"/>
          <p:cNvSpPr>
            <a:spLocks noGrp="1"/>
          </p:cNvSpPr>
          <p:nvPr>
            <p:ph type="body" sz="quarter" idx="16"/>
          </p:nvPr>
        </p:nvSpPr>
        <p:spPr>
          <a:xfrm>
            <a:off x="838200" y="4257675"/>
            <a:ext cx="3085618" cy="2143124"/>
          </a:xfrm>
        </p:spPr>
        <p:txBody>
          <a:bodyPr>
            <a:normAutofit/>
          </a:bodyPr>
          <a:lstStyle/>
          <a:p>
            <a:r>
              <a:rPr lang="en-US" sz="1800" dirty="0"/>
              <a:t>If you are rendered unconscious at the hospital, your Medical Representative may present the document to the medical staff and make decisions on what medical actions to take on your behalf.</a:t>
            </a:r>
          </a:p>
        </p:txBody>
      </p:sp>
      <p:sp>
        <p:nvSpPr>
          <p:cNvPr id="10" name="Text Placeholder 6">
            <a:extLst>
              <a:ext uri="{FF2B5EF4-FFF2-40B4-BE49-F238E27FC236}">
                <a16:creationId xmlns:a16="http://schemas.microsoft.com/office/drawing/2014/main" id="{C12FC9B8-50EA-41E8-993A-FA3AC03E8900}"/>
              </a:ext>
            </a:extLst>
          </p:cNvPr>
          <p:cNvSpPr txBox="1">
            <a:spLocks/>
          </p:cNvSpPr>
          <p:nvPr/>
        </p:nvSpPr>
        <p:spPr>
          <a:xfrm>
            <a:off x="838199" y="3733801"/>
            <a:ext cx="3838576" cy="628650"/>
          </a:xfrm>
          <a:prstGeom prst="rect">
            <a:avLst/>
          </a:prstGeom>
        </p:spPr>
        <p:txBody>
          <a:bodyPr vert="horz" lIns="0" tIns="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b="1" i="0" kern="1200">
                <a:solidFill>
                  <a:schemeClr val="tx1"/>
                </a:solidFill>
                <a:latin typeface="+mj-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How is the document used?</a:t>
            </a:r>
          </a:p>
        </p:txBody>
      </p:sp>
      <p:pic>
        <p:nvPicPr>
          <p:cNvPr id="6" name="Picture Placeholder 5" descr="A person sitting on a rock next to a body of water&#10;&#10;Description automatically generated">
            <a:extLst>
              <a:ext uri="{FF2B5EF4-FFF2-40B4-BE49-F238E27FC236}">
                <a16:creationId xmlns:a16="http://schemas.microsoft.com/office/drawing/2014/main" id="{3534C259-03B8-4C2C-8BF1-0ED87D5E63FE}"/>
              </a:ext>
            </a:extLst>
          </p:cNvPr>
          <p:cNvPicPr>
            <a:picLocks noGrp="1" noChangeAspect="1"/>
          </p:cNvPicPr>
          <p:nvPr>
            <p:ph type="pic" sz="quarter" idx="10"/>
          </p:nvPr>
        </p:nvPicPr>
        <p:blipFill rotWithShape="1">
          <a:blip r:embed="rId2"/>
          <a:srcRect l="-929" t="29090" r="23374" b="16821"/>
          <a:stretch/>
        </p:blipFill>
        <p:spPr>
          <a:xfrm>
            <a:off x="4676775" y="3428999"/>
            <a:ext cx="7515225" cy="3466913"/>
          </a:xfrm>
        </p:spPr>
      </p:pic>
    </p:spTree>
    <p:extLst>
      <p:ext uri="{BB962C8B-B14F-4D97-AF65-F5344CB8AC3E}">
        <p14:creationId xmlns:p14="http://schemas.microsoft.com/office/powerpoint/2010/main" val="2687958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A0257C-3D98-4E46-86D3-1B752C8374C9}"/>
              </a:ext>
            </a:extLst>
          </p:cNvPr>
          <p:cNvSpPr>
            <a:spLocks noGrp="1"/>
          </p:cNvSpPr>
          <p:nvPr>
            <p:ph type="title"/>
          </p:nvPr>
        </p:nvSpPr>
        <p:spPr>
          <a:xfrm>
            <a:off x="838199" y="1659770"/>
            <a:ext cx="3209925" cy="1325563"/>
          </a:xfrm>
        </p:spPr>
        <p:txBody>
          <a:bodyPr>
            <a:normAutofit/>
          </a:bodyPr>
          <a:lstStyle/>
          <a:p>
            <a:r>
              <a:rPr lang="en-US" dirty="0"/>
              <a:t>Power of Attorney</a:t>
            </a:r>
          </a:p>
        </p:txBody>
      </p:sp>
      <p:sp>
        <p:nvSpPr>
          <p:cNvPr id="7" name="Text Placeholder 6">
            <a:extLst>
              <a:ext uri="{FF2B5EF4-FFF2-40B4-BE49-F238E27FC236}">
                <a16:creationId xmlns:a16="http://schemas.microsoft.com/office/drawing/2014/main" id="{A07FC37E-9058-4ED1-8333-F003F720C943}"/>
              </a:ext>
            </a:extLst>
          </p:cNvPr>
          <p:cNvSpPr>
            <a:spLocks noGrp="1"/>
          </p:cNvSpPr>
          <p:nvPr>
            <p:ph type="body" sz="quarter" idx="12"/>
          </p:nvPr>
        </p:nvSpPr>
        <p:spPr>
          <a:xfrm>
            <a:off x="5359078" y="510094"/>
            <a:ext cx="6121722" cy="296773"/>
          </a:xfrm>
        </p:spPr>
        <p:txBody>
          <a:bodyPr>
            <a:noAutofit/>
          </a:bodyPr>
          <a:lstStyle/>
          <a:p>
            <a:r>
              <a:rPr lang="en-US" sz="2400" dirty="0"/>
              <a:t>What is the Power of Attorney?</a:t>
            </a:r>
          </a:p>
        </p:txBody>
      </p:sp>
      <p:sp>
        <p:nvSpPr>
          <p:cNvPr id="8" name="Text Placeholder 7">
            <a:extLst>
              <a:ext uri="{FF2B5EF4-FFF2-40B4-BE49-F238E27FC236}">
                <a16:creationId xmlns:a16="http://schemas.microsoft.com/office/drawing/2014/main" id="{8DB1292A-975D-418D-86AF-8C3CD2A23AC3}"/>
              </a:ext>
            </a:extLst>
          </p:cNvPr>
          <p:cNvSpPr>
            <a:spLocks noGrp="1"/>
          </p:cNvSpPr>
          <p:nvPr>
            <p:ph type="body" sz="quarter" idx="15"/>
          </p:nvPr>
        </p:nvSpPr>
        <p:spPr>
          <a:xfrm>
            <a:off x="5359078" y="961181"/>
            <a:ext cx="6121722" cy="1397178"/>
          </a:xfrm>
        </p:spPr>
        <p:txBody>
          <a:bodyPr>
            <a:noAutofit/>
          </a:bodyPr>
          <a:lstStyle/>
          <a:p>
            <a:r>
              <a:rPr lang="en-US" sz="2000" dirty="0"/>
              <a:t>The appointment of a Power of Attorney, sometimes referred to as a durable power of attorney, is a document in which you appoint another person to make non-medical decisions for you either at the time of signing or in the event you are incapacitated. Upon the effective date of your Power of Attorney, your appointed representative may present the document as proof that he is authorized to take the action requested. </a:t>
            </a:r>
          </a:p>
          <a:p>
            <a:r>
              <a:rPr lang="en-US" sz="2000" dirty="0"/>
              <a:t> </a:t>
            </a:r>
          </a:p>
        </p:txBody>
      </p:sp>
      <p:sp>
        <p:nvSpPr>
          <p:cNvPr id="9" name="Text Placeholder 8"/>
          <p:cNvSpPr>
            <a:spLocks noGrp="1"/>
          </p:cNvSpPr>
          <p:nvPr>
            <p:ph type="body" sz="quarter" idx="16"/>
          </p:nvPr>
        </p:nvSpPr>
        <p:spPr>
          <a:xfrm>
            <a:off x="838200" y="4257675"/>
            <a:ext cx="3085618" cy="2143124"/>
          </a:xfrm>
        </p:spPr>
        <p:txBody>
          <a:bodyPr>
            <a:normAutofit/>
          </a:bodyPr>
          <a:lstStyle/>
          <a:p>
            <a:r>
              <a:rPr lang="en-US" sz="1800" dirty="0"/>
              <a:t>If you are out of town and need to request information in person from your bank, your power of attorney may present the document to take the action in person on your behalf.</a:t>
            </a:r>
          </a:p>
        </p:txBody>
      </p:sp>
      <p:sp>
        <p:nvSpPr>
          <p:cNvPr id="10" name="Text Placeholder 6">
            <a:extLst>
              <a:ext uri="{FF2B5EF4-FFF2-40B4-BE49-F238E27FC236}">
                <a16:creationId xmlns:a16="http://schemas.microsoft.com/office/drawing/2014/main" id="{C12FC9B8-50EA-41E8-993A-FA3AC03E8900}"/>
              </a:ext>
            </a:extLst>
          </p:cNvPr>
          <p:cNvSpPr txBox="1">
            <a:spLocks/>
          </p:cNvSpPr>
          <p:nvPr/>
        </p:nvSpPr>
        <p:spPr>
          <a:xfrm>
            <a:off x="838199" y="3733801"/>
            <a:ext cx="3838576" cy="628650"/>
          </a:xfrm>
          <a:prstGeom prst="rect">
            <a:avLst/>
          </a:prstGeom>
        </p:spPr>
        <p:txBody>
          <a:bodyPr vert="horz" lIns="0" tIns="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b="1" i="0" kern="1200">
                <a:solidFill>
                  <a:schemeClr val="tx1"/>
                </a:solidFill>
                <a:latin typeface="+mj-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How is the document used?</a:t>
            </a:r>
          </a:p>
        </p:txBody>
      </p:sp>
      <p:pic>
        <p:nvPicPr>
          <p:cNvPr id="6" name="Picture Placeholder 5" descr="A picture containing person, indoor, woman, man&#10;&#10;Description automatically generated">
            <a:extLst>
              <a:ext uri="{FF2B5EF4-FFF2-40B4-BE49-F238E27FC236}">
                <a16:creationId xmlns:a16="http://schemas.microsoft.com/office/drawing/2014/main" id="{0152544E-D037-4574-BAF9-FE7EBC62117C}"/>
              </a:ext>
            </a:extLst>
          </p:cNvPr>
          <p:cNvPicPr>
            <a:picLocks noGrp="1" noChangeAspect="1"/>
          </p:cNvPicPr>
          <p:nvPr>
            <p:ph type="pic" sz="quarter" idx="10"/>
          </p:nvPr>
        </p:nvPicPr>
        <p:blipFill>
          <a:blip r:embed="rId2"/>
          <a:srcRect t="15538" b="15538"/>
          <a:stretch>
            <a:fillRect/>
          </a:stretch>
        </p:blipFill>
        <p:spPr/>
      </p:pic>
    </p:spTree>
    <p:extLst>
      <p:ext uri="{BB962C8B-B14F-4D97-AF65-F5344CB8AC3E}">
        <p14:creationId xmlns:p14="http://schemas.microsoft.com/office/powerpoint/2010/main" val="30115291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11766616" y="6492875"/>
            <a:ext cx="393567" cy="365125"/>
          </a:xfrm>
        </p:spPr>
        <p:txBody>
          <a:bodyPr/>
          <a:lstStyle/>
          <a:p>
            <a:fld id="{5AE1514C-5E56-4738-A1FF-4B1CFD2A3E36}" type="slidenum">
              <a:rPr lang="en-US" smtClean="0"/>
              <a:pPr/>
              <a:t>6</a:t>
            </a:fld>
            <a:endParaRPr lang="en-US" dirty="0"/>
          </a:p>
        </p:txBody>
      </p:sp>
      <p:sp>
        <p:nvSpPr>
          <p:cNvPr id="8" name="Title 4">
            <a:extLst>
              <a:ext uri="{FF2B5EF4-FFF2-40B4-BE49-F238E27FC236}">
                <a16:creationId xmlns:a16="http://schemas.microsoft.com/office/drawing/2014/main" id="{AEE10A33-D5F1-4A1F-852E-537317BB55AB}"/>
              </a:ext>
            </a:extLst>
          </p:cNvPr>
          <p:cNvSpPr txBox="1">
            <a:spLocks/>
          </p:cNvSpPr>
          <p:nvPr/>
        </p:nvSpPr>
        <p:spPr>
          <a:xfrm>
            <a:off x="838199" y="1659770"/>
            <a:ext cx="3209925" cy="1325563"/>
          </a:xfrm>
          <a:prstGeom prst="rect">
            <a:avLst/>
          </a:prstGeom>
        </p:spPr>
        <p:txBody>
          <a:bodyPr>
            <a:normAutofit fontScale="97500"/>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r>
              <a:rPr lang="en-US" dirty="0"/>
              <a:t>Living Will</a:t>
            </a:r>
          </a:p>
        </p:txBody>
      </p:sp>
      <p:sp>
        <p:nvSpPr>
          <p:cNvPr id="9" name="Text Placeholder 6">
            <a:extLst>
              <a:ext uri="{FF2B5EF4-FFF2-40B4-BE49-F238E27FC236}">
                <a16:creationId xmlns:a16="http://schemas.microsoft.com/office/drawing/2014/main" id="{0A8353DD-3898-4DD7-8736-35CC96E44858}"/>
              </a:ext>
            </a:extLst>
          </p:cNvPr>
          <p:cNvSpPr txBox="1">
            <a:spLocks/>
          </p:cNvSpPr>
          <p:nvPr/>
        </p:nvSpPr>
        <p:spPr>
          <a:xfrm>
            <a:off x="838199" y="2621725"/>
            <a:ext cx="6121722" cy="36576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What is a Living Will?</a:t>
            </a:r>
          </a:p>
        </p:txBody>
      </p:sp>
      <p:sp>
        <p:nvSpPr>
          <p:cNvPr id="10" name="Text Placeholder 7">
            <a:extLst>
              <a:ext uri="{FF2B5EF4-FFF2-40B4-BE49-F238E27FC236}">
                <a16:creationId xmlns:a16="http://schemas.microsoft.com/office/drawing/2014/main" id="{437259EF-4AB4-49D8-9505-5FEFF9211CB4}"/>
              </a:ext>
            </a:extLst>
          </p:cNvPr>
          <p:cNvSpPr txBox="1">
            <a:spLocks/>
          </p:cNvSpPr>
          <p:nvPr/>
        </p:nvSpPr>
        <p:spPr>
          <a:xfrm>
            <a:off x="838199" y="3228130"/>
            <a:ext cx="5291105" cy="225826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A Living Will is a statutorily authorized statement from you made now that states whether you want to be provided artificially supplied nutrition and hydration if in the future you have an incurable illness, you will die in a short amount of time and artificial sustenance will only serve to prolong the dying process. </a:t>
            </a:r>
          </a:p>
        </p:txBody>
      </p:sp>
      <p:pic>
        <p:nvPicPr>
          <p:cNvPr id="4" name="Picture 3" descr="A tree in a forest&#10;&#10;Description automatically generated">
            <a:extLst>
              <a:ext uri="{FF2B5EF4-FFF2-40B4-BE49-F238E27FC236}">
                <a16:creationId xmlns:a16="http://schemas.microsoft.com/office/drawing/2014/main" id="{1A4A531E-1CD7-402E-BFC0-89F0498EE672}"/>
              </a:ext>
            </a:extLst>
          </p:cNvPr>
          <p:cNvPicPr preferRelativeResize="0">
            <a:picLocks/>
          </p:cNvPicPr>
          <p:nvPr/>
        </p:nvPicPr>
        <p:blipFill rotWithShape="1">
          <a:blip r:embed="rId3"/>
          <a:srcRect t="2469" r="-772" b="17149"/>
          <a:stretch/>
        </p:blipFill>
        <p:spPr>
          <a:xfrm>
            <a:off x="6475512" y="-1"/>
            <a:ext cx="5760720" cy="6858000"/>
          </a:xfrm>
          <a:prstGeom prst="rect">
            <a:avLst/>
          </a:prstGeom>
        </p:spPr>
      </p:pic>
    </p:spTree>
    <p:extLst>
      <p:ext uri="{BB962C8B-B14F-4D97-AF65-F5344CB8AC3E}">
        <p14:creationId xmlns:p14="http://schemas.microsoft.com/office/powerpoint/2010/main" val="686721801"/>
      </p:ext>
    </p:extLst>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5AE1514C-5E56-4738-A1FF-4B1CFD2A3E36}" type="slidenum">
              <a:rPr lang="en-US" smtClean="0"/>
              <a:pPr/>
              <a:t>7</a:t>
            </a:fld>
            <a:endParaRPr lang="en-US" dirty="0"/>
          </a:p>
        </p:txBody>
      </p:sp>
      <p:sp>
        <p:nvSpPr>
          <p:cNvPr id="13" name="Title 4">
            <a:extLst>
              <a:ext uri="{FF2B5EF4-FFF2-40B4-BE49-F238E27FC236}">
                <a16:creationId xmlns:a16="http://schemas.microsoft.com/office/drawing/2014/main" id="{2C760F5F-F407-4C07-8DDB-4FAC62448E72}"/>
              </a:ext>
            </a:extLst>
          </p:cNvPr>
          <p:cNvSpPr txBox="1">
            <a:spLocks/>
          </p:cNvSpPr>
          <p:nvPr/>
        </p:nvSpPr>
        <p:spPr>
          <a:xfrm>
            <a:off x="6800849" y="1005402"/>
            <a:ext cx="3209925" cy="1325563"/>
          </a:xfrm>
          <a:prstGeom prst="rect">
            <a:avLst/>
          </a:prstGeom>
        </p:spPr>
        <p:txBody>
          <a:bodyPr>
            <a:normAutofit fontScale="97500"/>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r>
              <a:rPr lang="en-US" dirty="0"/>
              <a:t>Last Will and Testament</a:t>
            </a:r>
          </a:p>
        </p:txBody>
      </p:sp>
      <p:sp>
        <p:nvSpPr>
          <p:cNvPr id="14" name="Text Placeholder 7">
            <a:extLst>
              <a:ext uri="{FF2B5EF4-FFF2-40B4-BE49-F238E27FC236}">
                <a16:creationId xmlns:a16="http://schemas.microsoft.com/office/drawing/2014/main" id="{63BF9523-7F63-439D-9E79-E82B8744D96C}"/>
              </a:ext>
            </a:extLst>
          </p:cNvPr>
          <p:cNvSpPr txBox="1">
            <a:spLocks/>
          </p:cNvSpPr>
          <p:nvPr/>
        </p:nvSpPr>
        <p:spPr>
          <a:xfrm>
            <a:off x="6800849" y="3100214"/>
            <a:ext cx="5291105" cy="225826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The Last Will and Testament, also referred to as a Will, is the most familiar estate planning document. Your Will appoints a personal representative to administer your estate upon your death, including payment of outstanding debt and distribution of assets.</a:t>
            </a:r>
          </a:p>
        </p:txBody>
      </p:sp>
      <p:sp>
        <p:nvSpPr>
          <p:cNvPr id="15" name="Text Placeholder 6">
            <a:extLst>
              <a:ext uri="{FF2B5EF4-FFF2-40B4-BE49-F238E27FC236}">
                <a16:creationId xmlns:a16="http://schemas.microsoft.com/office/drawing/2014/main" id="{7F16DE6B-7120-4B30-9BF6-FA7718F39DF0}"/>
              </a:ext>
            </a:extLst>
          </p:cNvPr>
          <p:cNvSpPr txBox="1">
            <a:spLocks/>
          </p:cNvSpPr>
          <p:nvPr/>
        </p:nvSpPr>
        <p:spPr>
          <a:xfrm>
            <a:off x="6800849" y="2567203"/>
            <a:ext cx="6121722" cy="29677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What is a Last Will and Testament?</a:t>
            </a:r>
          </a:p>
        </p:txBody>
      </p:sp>
      <p:pic>
        <p:nvPicPr>
          <p:cNvPr id="6" name="Picture 5" descr="A person sitting at a table&#10;&#10;Description automatically generated">
            <a:extLst>
              <a:ext uri="{FF2B5EF4-FFF2-40B4-BE49-F238E27FC236}">
                <a16:creationId xmlns:a16="http://schemas.microsoft.com/office/drawing/2014/main" id="{FEB1CF06-9E67-4E92-AA7B-278189A052B2}"/>
              </a:ext>
            </a:extLst>
          </p:cNvPr>
          <p:cNvPicPr>
            <a:picLocks noChangeAspect="1"/>
          </p:cNvPicPr>
          <p:nvPr/>
        </p:nvPicPr>
        <p:blipFill rotWithShape="1">
          <a:blip r:embed="rId3"/>
          <a:srcRect l="5800" r="36160"/>
          <a:stretch/>
        </p:blipFill>
        <p:spPr>
          <a:xfrm>
            <a:off x="0" y="0"/>
            <a:ext cx="5943600" cy="6858000"/>
          </a:xfrm>
          <a:prstGeom prst="rect">
            <a:avLst/>
          </a:prstGeom>
        </p:spPr>
      </p:pic>
    </p:spTree>
    <p:extLst>
      <p:ext uri="{BB962C8B-B14F-4D97-AF65-F5344CB8AC3E}">
        <p14:creationId xmlns:p14="http://schemas.microsoft.com/office/powerpoint/2010/main" val="1209291647"/>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11766616" y="6492875"/>
            <a:ext cx="393567" cy="365125"/>
          </a:xfrm>
        </p:spPr>
        <p:txBody>
          <a:bodyPr/>
          <a:lstStyle/>
          <a:p>
            <a:fld id="{5AE1514C-5E56-4738-A1FF-4B1CFD2A3E36}" type="slidenum">
              <a:rPr lang="en-US" smtClean="0"/>
              <a:pPr/>
              <a:t>8</a:t>
            </a:fld>
            <a:endParaRPr lang="en-US" dirty="0"/>
          </a:p>
        </p:txBody>
      </p:sp>
      <p:sp>
        <p:nvSpPr>
          <p:cNvPr id="8" name="Title 4">
            <a:extLst>
              <a:ext uri="{FF2B5EF4-FFF2-40B4-BE49-F238E27FC236}">
                <a16:creationId xmlns:a16="http://schemas.microsoft.com/office/drawing/2014/main" id="{AEE10A33-D5F1-4A1F-852E-537317BB55AB}"/>
              </a:ext>
            </a:extLst>
          </p:cNvPr>
          <p:cNvSpPr txBox="1">
            <a:spLocks/>
          </p:cNvSpPr>
          <p:nvPr/>
        </p:nvSpPr>
        <p:spPr>
          <a:xfrm>
            <a:off x="838199" y="1263789"/>
            <a:ext cx="3209925" cy="698361"/>
          </a:xfrm>
          <a:prstGeom prst="rect">
            <a:avLst/>
          </a:prstGeom>
        </p:spPr>
        <p:txBody>
          <a:bodyPr>
            <a:normAutofit fontScale="97500"/>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r>
              <a:rPr lang="en-US" dirty="0"/>
              <a:t>Family Trust</a:t>
            </a:r>
          </a:p>
        </p:txBody>
      </p:sp>
      <p:sp>
        <p:nvSpPr>
          <p:cNvPr id="9" name="Text Placeholder 6">
            <a:extLst>
              <a:ext uri="{FF2B5EF4-FFF2-40B4-BE49-F238E27FC236}">
                <a16:creationId xmlns:a16="http://schemas.microsoft.com/office/drawing/2014/main" id="{0A8353DD-3898-4DD7-8736-35CC96E44858}"/>
              </a:ext>
            </a:extLst>
          </p:cNvPr>
          <p:cNvSpPr txBox="1">
            <a:spLocks/>
          </p:cNvSpPr>
          <p:nvPr/>
        </p:nvSpPr>
        <p:spPr>
          <a:xfrm>
            <a:off x="838199" y="2065179"/>
            <a:ext cx="6121722" cy="29677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What is a Trust?</a:t>
            </a:r>
          </a:p>
        </p:txBody>
      </p:sp>
      <p:sp>
        <p:nvSpPr>
          <p:cNvPr id="10" name="Text Placeholder 7">
            <a:extLst>
              <a:ext uri="{FF2B5EF4-FFF2-40B4-BE49-F238E27FC236}">
                <a16:creationId xmlns:a16="http://schemas.microsoft.com/office/drawing/2014/main" id="{437259EF-4AB4-49D8-9505-5FEFF9211CB4}"/>
              </a:ext>
            </a:extLst>
          </p:cNvPr>
          <p:cNvSpPr txBox="1">
            <a:spLocks/>
          </p:cNvSpPr>
          <p:nvPr/>
        </p:nvSpPr>
        <p:spPr>
          <a:xfrm>
            <a:off x="838199" y="2647105"/>
            <a:ext cx="5291105" cy="349652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In most situations, a trust is set up to hold assets after your death to distribute to your family over time and includes an appointment of the trustee to administer the Trust. As an example, you may put assets in a Trust to care for your minor children and make distributions upon reaching certain milestones. </a:t>
            </a:r>
          </a:p>
          <a:p>
            <a:pPr marL="0" indent="0">
              <a:buNone/>
            </a:pPr>
            <a:r>
              <a:rPr lang="en-US" dirty="0"/>
              <a:t>As an example, you name your sister as trustee to administer your Trust to pay for your child’s educational needs through college with a final payout of all remaining assets when your child turns 30 years old.</a:t>
            </a:r>
          </a:p>
        </p:txBody>
      </p:sp>
      <p:pic>
        <p:nvPicPr>
          <p:cNvPr id="4" name="Picture 3" descr="A picture containing grass, outdoor, person, child&#10;&#10;Description automatically generated">
            <a:extLst>
              <a:ext uri="{FF2B5EF4-FFF2-40B4-BE49-F238E27FC236}">
                <a16:creationId xmlns:a16="http://schemas.microsoft.com/office/drawing/2014/main" id="{7606C6FF-B710-47CB-A699-AF985F09A82D}"/>
              </a:ext>
            </a:extLst>
          </p:cNvPr>
          <p:cNvPicPr>
            <a:picLocks noChangeAspect="1"/>
          </p:cNvPicPr>
          <p:nvPr/>
        </p:nvPicPr>
        <p:blipFill>
          <a:blip r:embed="rId3"/>
          <a:stretch>
            <a:fillRect/>
          </a:stretch>
        </p:blipFill>
        <p:spPr>
          <a:xfrm>
            <a:off x="7620000" y="0"/>
            <a:ext cx="4572000" cy="6858000"/>
          </a:xfrm>
          <a:prstGeom prst="rect">
            <a:avLst/>
          </a:prstGeom>
        </p:spPr>
      </p:pic>
    </p:spTree>
    <p:extLst>
      <p:ext uri="{BB962C8B-B14F-4D97-AF65-F5344CB8AC3E}">
        <p14:creationId xmlns:p14="http://schemas.microsoft.com/office/powerpoint/2010/main" val="2668589225"/>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erson sitting in front of a window&#10;&#10;Description automatically generated">
            <a:extLst>
              <a:ext uri="{FF2B5EF4-FFF2-40B4-BE49-F238E27FC236}">
                <a16:creationId xmlns:a16="http://schemas.microsoft.com/office/drawing/2014/main" id="{5A498038-8990-4371-9CE4-3AB192EA50D1}"/>
              </a:ext>
            </a:extLst>
          </p:cNvPr>
          <p:cNvPicPr>
            <a:picLocks noGrp="1" noChangeAspect="1"/>
          </p:cNvPicPr>
          <p:nvPr>
            <p:ph type="pic" sz="quarter" idx="15"/>
          </p:nvPr>
        </p:nvPicPr>
        <p:blipFill rotWithShape="1">
          <a:blip r:embed="rId2"/>
          <a:srcRect t="7891" b="7892"/>
          <a:stretch/>
        </p:blipFill>
        <p:spPr>
          <a:xfrm>
            <a:off x="0" y="0"/>
            <a:ext cx="12191980" cy="6853702"/>
          </a:xfrm>
          <a:noFill/>
        </p:spPr>
      </p:pic>
      <p:sp>
        <p:nvSpPr>
          <p:cNvPr id="8" name="Title 7">
            <a:extLst>
              <a:ext uri="{FF2B5EF4-FFF2-40B4-BE49-F238E27FC236}">
                <a16:creationId xmlns:a16="http://schemas.microsoft.com/office/drawing/2014/main" id="{3BE52921-898C-4569-9D8A-F1C5E0ABE804}"/>
              </a:ext>
            </a:extLst>
          </p:cNvPr>
          <p:cNvSpPr>
            <a:spLocks noGrp="1"/>
          </p:cNvSpPr>
          <p:nvPr>
            <p:ph type="title"/>
          </p:nvPr>
        </p:nvSpPr>
        <p:spPr>
          <a:xfrm>
            <a:off x="838199" y="4355013"/>
            <a:ext cx="6826342" cy="2188805"/>
          </a:xfrm>
        </p:spPr>
        <p:txBody>
          <a:bodyPr anchor="ctr">
            <a:normAutofit/>
          </a:bodyPr>
          <a:lstStyle/>
          <a:p>
            <a:r>
              <a:rPr lang="en-US" dirty="0"/>
              <a:t>“How Can I Meet with You to Complete My Estate Documents?”</a:t>
            </a:r>
          </a:p>
        </p:txBody>
      </p:sp>
      <p:sp>
        <p:nvSpPr>
          <p:cNvPr id="10" name="Text Placeholder 9">
            <a:extLst>
              <a:ext uri="{FF2B5EF4-FFF2-40B4-BE49-F238E27FC236}">
                <a16:creationId xmlns:a16="http://schemas.microsoft.com/office/drawing/2014/main" id="{577946A2-8DCE-4047-9CAE-38128B4BAF3B}"/>
              </a:ext>
            </a:extLst>
          </p:cNvPr>
          <p:cNvSpPr>
            <a:spLocks noGrp="1"/>
          </p:cNvSpPr>
          <p:nvPr>
            <p:ph type="body" sz="quarter" idx="14"/>
          </p:nvPr>
        </p:nvSpPr>
        <p:spPr>
          <a:xfrm>
            <a:off x="7472037" y="4355014"/>
            <a:ext cx="4527458" cy="2188805"/>
          </a:xfrm>
        </p:spPr>
        <p:txBody>
          <a:bodyPr anchor="ctr">
            <a:normAutofit/>
          </a:bodyPr>
          <a:lstStyle/>
          <a:p>
            <a:r>
              <a:rPr lang="en-US" sz="1400" dirty="0"/>
              <a:t>While we remain vigilant in stopping the spread of the Coronavirus, we have implemented virtual meetings, telephone calls and encrypted messaging to share documents.  The State of Indiana also permits electronic signatures, including witnesses and notaries specifically for estate documents. </a:t>
            </a:r>
          </a:p>
        </p:txBody>
      </p:sp>
    </p:spTree>
    <p:extLst>
      <p:ext uri="{BB962C8B-B14F-4D97-AF65-F5344CB8AC3E}">
        <p14:creationId xmlns:p14="http://schemas.microsoft.com/office/powerpoint/2010/main" val="1938953524"/>
      </p:ext>
    </p:extLst>
  </p:cSld>
  <p:clrMapOvr>
    <a:masterClrMapping/>
  </p:clrMapOvr>
</p:sld>
</file>

<file path=ppt/theme/theme1.xml><?xml version="1.0" encoding="utf-8"?>
<a:theme xmlns:a="http://schemas.openxmlformats.org/drawingml/2006/main" name="Office Theme">
  <a:themeElements>
    <a:clrScheme name="Custom 26">
      <a:dk1>
        <a:srgbClr val="3F3F3F"/>
      </a:dk1>
      <a:lt1>
        <a:srgbClr val="FFFFFF"/>
      </a:lt1>
      <a:dk2>
        <a:srgbClr val="000000"/>
      </a:dk2>
      <a:lt2>
        <a:srgbClr val="A5A5A5"/>
      </a:lt2>
      <a:accent1>
        <a:srgbClr val="954F72"/>
      </a:accent1>
      <a:accent2>
        <a:srgbClr val="0F3955"/>
      </a:accent2>
      <a:accent3>
        <a:srgbClr val="BBC3CD"/>
      </a:accent3>
      <a:accent4>
        <a:srgbClr val="484848"/>
      </a:accent4>
      <a:accent5>
        <a:srgbClr val="1F1F26"/>
      </a:accent5>
      <a:accent6>
        <a:srgbClr val="F2CAA2"/>
      </a:accent6>
      <a:hlink>
        <a:srgbClr val="00194C"/>
      </a:hlink>
      <a:folHlink>
        <a:srgbClr val="954F72"/>
      </a:folHlink>
    </a:clrScheme>
    <a:fontScheme name="MSFT template">
      <a:majorFont>
        <a:latin typeface="Corbe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ICK TO ADD TITLE" id="{634D9E51-4949-4732-B929-C29E3E42414E}" vid="{5842DBD6-7D6C-4C1A-8AA9-69FB39037E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850</Words>
  <Application>Microsoft Office PowerPoint</Application>
  <PresentationFormat>Widescreen</PresentationFormat>
  <Paragraphs>49</Paragraphs>
  <Slides>10</Slides>
  <Notes>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10</vt:i4>
      </vt:variant>
    </vt:vector>
  </HeadingPairs>
  <TitlesOfParts>
    <vt:vector size="22" baseType="lpstr">
      <vt:lpstr>Arial</vt:lpstr>
      <vt:lpstr>Calibri</vt:lpstr>
      <vt:lpstr>Calibri Light</vt:lpstr>
      <vt:lpstr>Constantia</vt:lpstr>
      <vt:lpstr>Corbel</vt:lpstr>
      <vt:lpstr>Helvetica Light</vt:lpstr>
      <vt:lpstr>Raleway</vt:lpstr>
      <vt:lpstr>Segoe UI</vt:lpstr>
      <vt:lpstr>Segoe UI Black</vt:lpstr>
      <vt:lpstr>Segoe UI Semibold</vt:lpstr>
      <vt:lpstr>Segoe UI Semilight</vt:lpstr>
      <vt:lpstr>Office Theme</vt:lpstr>
      <vt:lpstr>Estate Planning</vt:lpstr>
      <vt:lpstr>“What Can I Do to Be Better Prepared for These Uncertain  Times?”</vt:lpstr>
      <vt:lpstr>Estate Planning Documents</vt:lpstr>
      <vt:lpstr>Medical Representative</vt:lpstr>
      <vt:lpstr>Power of Attorney</vt:lpstr>
      <vt:lpstr>PowerPoint Presentation</vt:lpstr>
      <vt:lpstr>PowerPoint Presentation</vt:lpstr>
      <vt:lpstr>PowerPoint Presentation</vt:lpstr>
      <vt:lpstr>“How Can I Meet with You to Complete My Estate Documents?”</vt:lpstr>
      <vt:lpstr>Michelle B. Skaggs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2020-04-06T14:12:35Z</dcterms:created>
  <dcterms:modified xsi:type="dcterms:W3CDTF">2020-04-09T15:39:59Z</dcterms:modified>
</cp:coreProperties>
</file>